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1" r:id="rId3"/>
    <p:sldMasterId id="2147483807" r:id="rId4"/>
    <p:sldMasterId id="2147483792" r:id="rId5"/>
    <p:sldMasterId id="2147483653" r:id="rId6"/>
    <p:sldMasterId id="2147483654" r:id="rId7"/>
    <p:sldMasterId id="2147483655" r:id="rId8"/>
    <p:sldMasterId id="2147483657" r:id="rId9"/>
    <p:sldMasterId id="2147483658" r:id="rId10"/>
    <p:sldMasterId id="2147483659" r:id="rId11"/>
    <p:sldMasterId id="2147483999" r:id="rId12"/>
  </p:sldMasterIdLst>
  <p:notesMasterIdLst>
    <p:notesMasterId r:id="rId26"/>
  </p:notesMasterIdLst>
  <p:sldIdLst>
    <p:sldId id="475" r:id="rId13"/>
    <p:sldId id="25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5" r:id="rId23"/>
    <p:sldId id="284" r:id="rId24"/>
    <p:sldId id="476" r:id="rId25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336C8D-BE8F-FC4F-B7C1-74D2688AC78E}" v="6" dt="2020-09-29T13:05:05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8"/>
    <p:restoredTop sz="94663"/>
  </p:normalViewPr>
  <p:slideViewPr>
    <p:cSldViewPr>
      <p:cViewPr>
        <p:scale>
          <a:sx n="117" d="100"/>
          <a:sy n="117" d="100"/>
        </p:scale>
        <p:origin x="144" y="15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AD336C8D-BE8F-FC4F-B7C1-74D2688AC78E}"/>
    <pc:docChg chg="undo custSel modSld">
      <pc:chgData name="Van Eyken Koen" userId="435f31d3-9fa3-41eb-a6e7-7dcb3a5dcb26" providerId="ADAL" clId="{AD336C8D-BE8F-FC4F-B7C1-74D2688AC78E}" dt="2020-09-29T13:05:15.045" v="245" actId="1076"/>
      <pc:docMkLst>
        <pc:docMk/>
      </pc:docMkLst>
      <pc:sldChg chg="addSp delSp modSp mod">
        <pc:chgData name="Van Eyken Koen" userId="435f31d3-9fa3-41eb-a6e7-7dcb3a5dcb26" providerId="ADAL" clId="{AD336C8D-BE8F-FC4F-B7C1-74D2688AC78E}" dt="2020-09-29T13:01:22.274" v="4" actId="1076"/>
        <pc:sldMkLst>
          <pc:docMk/>
          <pc:sldMk cId="0" sldId="257"/>
        </pc:sldMkLst>
        <pc:picChg chg="del">
          <ac:chgData name="Van Eyken Koen" userId="435f31d3-9fa3-41eb-a6e7-7dcb3a5dcb26" providerId="ADAL" clId="{AD336C8D-BE8F-FC4F-B7C1-74D2688AC78E}" dt="2020-09-29T13:01:14.995" v="0" actId="478"/>
          <ac:picMkLst>
            <pc:docMk/>
            <pc:sldMk cId="0" sldId="257"/>
            <ac:picMk id="3" creationId="{7A7244E1-748B-F04E-8430-4D60BC7D0C4C}"/>
          </ac:picMkLst>
        </pc:picChg>
        <pc:picChg chg="add mod">
          <ac:chgData name="Van Eyken Koen" userId="435f31d3-9fa3-41eb-a6e7-7dcb3a5dcb26" providerId="ADAL" clId="{AD336C8D-BE8F-FC4F-B7C1-74D2688AC78E}" dt="2020-09-29T13:01:22.274" v="4" actId="1076"/>
          <ac:picMkLst>
            <pc:docMk/>
            <pc:sldMk cId="0" sldId="257"/>
            <ac:picMk id="1026" creationId="{F461EC7A-0B5B-984E-8A2A-94C4CCE617FA}"/>
          </ac:picMkLst>
        </pc:picChg>
      </pc:sldChg>
      <pc:sldChg chg="modSp mod">
        <pc:chgData name="Van Eyken Koen" userId="435f31d3-9fa3-41eb-a6e7-7dcb3a5dcb26" providerId="ADAL" clId="{AD336C8D-BE8F-FC4F-B7C1-74D2688AC78E}" dt="2020-09-29T13:05:15.045" v="245" actId="1076"/>
        <pc:sldMkLst>
          <pc:docMk/>
          <pc:sldMk cId="3944674974" sldId="284"/>
        </pc:sldMkLst>
        <pc:spChg chg="mod">
          <ac:chgData name="Van Eyken Koen" userId="435f31d3-9fa3-41eb-a6e7-7dcb3a5dcb26" providerId="ADAL" clId="{AD336C8D-BE8F-FC4F-B7C1-74D2688AC78E}" dt="2020-09-29T13:05:05.215" v="242" actId="1076"/>
          <ac:spMkLst>
            <pc:docMk/>
            <pc:sldMk cId="3944674974" sldId="284"/>
            <ac:spMk id="16386" creationId="{00000000-0000-0000-0000-000000000000}"/>
          </ac:spMkLst>
        </pc:spChg>
        <pc:picChg chg="mod">
          <ac:chgData name="Van Eyken Koen" userId="435f31d3-9fa3-41eb-a6e7-7dcb3a5dcb26" providerId="ADAL" clId="{AD336C8D-BE8F-FC4F-B7C1-74D2688AC78E}" dt="2020-09-29T13:05:15.045" v="245" actId="1076"/>
          <ac:picMkLst>
            <pc:docMk/>
            <pc:sldMk cId="3944674974" sldId="284"/>
            <ac:picMk id="8" creationId="{4A716B48-953A-ED41-8579-4E6FD0E6ABD4}"/>
          </ac:picMkLst>
        </pc:picChg>
      </pc:sldChg>
    </pc:docChg>
  </pc:docChgLst>
  <pc:docChgLst>
    <pc:chgData name="Van Eyken Koen" userId="435f31d3-9fa3-41eb-a6e7-7dcb3a5dcb26" providerId="ADAL" clId="{D47B2C10-3416-D148-BDD8-4E0F099BE493}"/>
    <pc:docChg chg="addSld delSld modSld modMainMaster modNotesMaster">
      <pc:chgData name="Van Eyken Koen" userId="435f31d3-9fa3-41eb-a6e7-7dcb3a5dcb26" providerId="ADAL" clId="{D47B2C10-3416-D148-BDD8-4E0F099BE493}" dt="2020-07-31T07:00:34.103" v="19" actId="20577"/>
      <pc:docMkLst>
        <pc:docMk/>
      </pc:docMkLst>
      <pc:sldChg chg="modSp del modNotes">
        <pc:chgData name="Van Eyken Koen" userId="435f31d3-9fa3-41eb-a6e7-7dcb3a5dcb26" providerId="ADAL" clId="{D47B2C10-3416-D148-BDD8-4E0F099BE493}" dt="2020-07-31T06:59:36.264" v="2" actId="2696"/>
        <pc:sldMkLst>
          <pc:docMk/>
          <pc:sldMk cId="0" sldId="256"/>
        </pc:sld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56"/>
            <ac:spMk id="16387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56"/>
            <ac:spMk id="16388" creationId="{00000000-0000-0000-0000-000000000000}"/>
          </ac:spMkLst>
        </pc:spChg>
      </pc:sldChg>
      <pc:sldChg chg="modSp">
        <pc:chgData name="Van Eyken Koen" userId="435f31d3-9fa3-41eb-a6e7-7dcb3a5dcb26" providerId="ADAL" clId="{D47B2C10-3416-D148-BDD8-4E0F099BE493}" dt="2020-07-31T06:59:22.771" v="0"/>
        <pc:sldMkLst>
          <pc:docMk/>
          <pc:sldMk cId="0" sldId="257"/>
        </pc:sld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57"/>
            <ac:spMk id="1536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57"/>
            <ac:spMk id="1843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57"/>
            <ac:spMk id="18436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k cId="0" sldId="257"/>
            <ac:picMk id="3" creationId="{7A7244E1-748B-F04E-8430-4D60BC7D0C4C}"/>
          </ac:picMkLst>
        </pc:picChg>
      </pc:sldChg>
      <pc:sldChg chg="modSp">
        <pc:chgData name="Van Eyken Koen" userId="435f31d3-9fa3-41eb-a6e7-7dcb3a5dcb26" providerId="ADAL" clId="{D47B2C10-3416-D148-BDD8-4E0F099BE493}" dt="2020-07-31T07:00:34.103" v="19" actId="20577"/>
        <pc:sldMkLst>
          <pc:docMk/>
          <pc:sldMk cId="0" sldId="268"/>
        </pc:sldMkLst>
        <pc:spChg chg="mod">
          <ac:chgData name="Van Eyken Koen" userId="435f31d3-9fa3-41eb-a6e7-7dcb3a5dcb26" providerId="ADAL" clId="{D47B2C10-3416-D148-BDD8-4E0F099BE493}" dt="2020-07-31T06:59:47.826" v="3"/>
          <ac:spMkLst>
            <pc:docMk/>
            <pc:sldMk cId="0" sldId="268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7:00:34.103" v="19" actId="20577"/>
          <ac:spMkLst>
            <pc:docMk/>
            <pc:sldMk cId="0" sldId="268"/>
            <ac:spMk id="26626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68"/>
            <ac:spMk id="4096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68"/>
            <ac:spMk id="40964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k cId="0" sldId="268"/>
            <ac:picMk id="40965" creationId="{00000000-0000-0000-0000-000000000000}"/>
          </ac:picMkLst>
        </pc:picChg>
      </pc:sldChg>
      <pc:sldChg chg="modSp">
        <pc:chgData name="Van Eyken Koen" userId="435f31d3-9fa3-41eb-a6e7-7dcb3a5dcb26" providerId="ADAL" clId="{D47B2C10-3416-D148-BDD8-4E0F099BE493}" dt="2020-07-31T06:59:47.826" v="3"/>
        <pc:sldMkLst>
          <pc:docMk/>
          <pc:sldMk cId="0" sldId="269"/>
        </pc:sldMkLst>
        <pc:spChg chg="mod">
          <ac:chgData name="Van Eyken Koen" userId="435f31d3-9fa3-41eb-a6e7-7dcb3a5dcb26" providerId="ADAL" clId="{D47B2C10-3416-D148-BDD8-4E0F099BE493}" dt="2020-07-31T06:59:47.826" v="3"/>
          <ac:spMkLst>
            <pc:docMk/>
            <pc:sldMk cId="0" sldId="269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69"/>
            <ac:spMk id="43011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69"/>
            <ac:spMk id="4301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69"/>
            <ac:spMk id="43013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69"/>
            <ac:spMk id="4301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69"/>
            <ac:spMk id="43015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69"/>
            <ac:spMk id="43016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69"/>
            <ac:spMk id="43017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69"/>
            <ac:spMk id="43018" creationId="{00000000-0000-0000-0000-000000000000}"/>
          </ac:spMkLst>
        </pc:spChg>
        <pc:grpChg chg="mod">
          <ac:chgData name="Van Eyken Koen" userId="435f31d3-9fa3-41eb-a6e7-7dcb3a5dcb26" providerId="ADAL" clId="{D47B2C10-3416-D148-BDD8-4E0F099BE493}" dt="2020-07-31T06:59:22.771" v="0"/>
          <ac:grpSpMkLst>
            <pc:docMk/>
            <pc:sldMk cId="0" sldId="269"/>
            <ac:grpSpMk id="43010" creationId="{00000000-0000-0000-0000-000000000000}"/>
          </ac:grpSpMkLst>
        </pc:grpChg>
      </pc:sldChg>
      <pc:sldChg chg="modSp">
        <pc:chgData name="Van Eyken Koen" userId="435f31d3-9fa3-41eb-a6e7-7dcb3a5dcb26" providerId="ADAL" clId="{D47B2C10-3416-D148-BDD8-4E0F099BE493}" dt="2020-07-31T06:59:47.826" v="3"/>
        <pc:sldMkLst>
          <pc:docMk/>
          <pc:sldMk cId="0" sldId="270"/>
        </pc:sldMkLst>
        <pc:spChg chg="mod">
          <ac:chgData name="Van Eyken Koen" userId="435f31d3-9fa3-41eb-a6e7-7dcb3a5dcb26" providerId="ADAL" clId="{D47B2C10-3416-D148-BDD8-4E0F099BE493}" dt="2020-07-31T06:59:47.826" v="3"/>
          <ac:spMkLst>
            <pc:docMk/>
            <pc:sldMk cId="0" sldId="270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58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59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60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61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6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63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6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65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66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67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68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0"/>
            <ac:spMk id="45069" creationId="{00000000-0000-0000-0000-000000000000}"/>
          </ac:spMkLst>
        </pc:spChg>
      </pc:sldChg>
      <pc:sldChg chg="modSp">
        <pc:chgData name="Van Eyken Koen" userId="435f31d3-9fa3-41eb-a6e7-7dcb3a5dcb26" providerId="ADAL" clId="{D47B2C10-3416-D148-BDD8-4E0F099BE493}" dt="2020-07-31T06:59:47.826" v="3"/>
        <pc:sldMkLst>
          <pc:docMk/>
          <pc:sldMk cId="0" sldId="271"/>
        </pc:sldMkLst>
        <pc:spChg chg="mod">
          <ac:chgData name="Van Eyken Koen" userId="435f31d3-9fa3-41eb-a6e7-7dcb3a5dcb26" providerId="ADAL" clId="{D47B2C10-3416-D148-BDD8-4E0F099BE493}" dt="2020-07-31T06:59:47.826" v="3"/>
          <ac:spMkLst>
            <pc:docMk/>
            <pc:sldMk cId="0" sldId="271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07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08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09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10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11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1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13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1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15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16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17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18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1"/>
            <ac:spMk id="47119" creationId="{00000000-0000-0000-0000-000000000000}"/>
          </ac:spMkLst>
        </pc:spChg>
        <pc:grpChg chg="mod">
          <ac:chgData name="Van Eyken Koen" userId="435f31d3-9fa3-41eb-a6e7-7dcb3a5dcb26" providerId="ADAL" clId="{D47B2C10-3416-D148-BDD8-4E0F099BE493}" dt="2020-07-31T06:59:22.771" v="0"/>
          <ac:grpSpMkLst>
            <pc:docMk/>
            <pc:sldMk cId="0" sldId="271"/>
            <ac:grpSpMk id="47106" creationId="{00000000-0000-0000-0000-000000000000}"/>
          </ac:grpSpMkLst>
        </pc:grpChg>
      </pc:sldChg>
      <pc:sldChg chg="modSp">
        <pc:chgData name="Van Eyken Koen" userId="435f31d3-9fa3-41eb-a6e7-7dcb3a5dcb26" providerId="ADAL" clId="{D47B2C10-3416-D148-BDD8-4E0F099BE493}" dt="2020-07-31T06:59:47.826" v="3"/>
        <pc:sldMkLst>
          <pc:docMk/>
          <pc:sldMk cId="0" sldId="272"/>
        </pc:sldMkLst>
        <pc:spChg chg="mod">
          <ac:chgData name="Van Eyken Koen" userId="435f31d3-9fa3-41eb-a6e7-7dcb3a5dcb26" providerId="ADAL" clId="{D47B2C10-3416-D148-BDD8-4E0F099BE493}" dt="2020-07-31T06:59:47.826" v="3"/>
          <ac:spMkLst>
            <pc:docMk/>
            <pc:sldMk cId="0" sldId="272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2"/>
            <ac:spMk id="3072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2"/>
            <ac:spMk id="4915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2"/>
            <ac:spMk id="49156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2"/>
            <ac:spMk id="49158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k cId="0" sldId="272"/>
            <ac:picMk id="49157" creationId="{00000000-0000-0000-0000-000000000000}"/>
          </ac:picMkLst>
        </pc:picChg>
      </pc:sldChg>
      <pc:sldChg chg="modSp">
        <pc:chgData name="Van Eyken Koen" userId="435f31d3-9fa3-41eb-a6e7-7dcb3a5dcb26" providerId="ADAL" clId="{D47B2C10-3416-D148-BDD8-4E0F099BE493}" dt="2020-07-31T06:59:47.826" v="3"/>
        <pc:sldMkLst>
          <pc:docMk/>
          <pc:sldMk cId="0" sldId="273"/>
        </pc:sldMkLst>
        <pc:spChg chg="mod">
          <ac:chgData name="Van Eyken Koen" userId="435f31d3-9fa3-41eb-a6e7-7dcb3a5dcb26" providerId="ADAL" clId="{D47B2C10-3416-D148-BDD8-4E0F099BE493}" dt="2020-07-31T06:59:47.826" v="3"/>
          <ac:spMkLst>
            <pc:docMk/>
            <pc:sldMk cId="0" sldId="273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3"/>
            <ac:spMk id="5120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3"/>
            <ac:spMk id="51203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3"/>
            <ac:spMk id="5120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3"/>
            <ac:spMk id="51205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3"/>
            <ac:spMk id="51206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3"/>
            <ac:spMk id="51207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3"/>
            <ac:spMk id="51208" creationId="{00000000-0000-0000-0000-000000000000}"/>
          </ac:spMkLst>
        </pc:spChg>
      </pc:sldChg>
      <pc:sldChg chg="modSp">
        <pc:chgData name="Van Eyken Koen" userId="435f31d3-9fa3-41eb-a6e7-7dcb3a5dcb26" providerId="ADAL" clId="{D47B2C10-3416-D148-BDD8-4E0F099BE493}" dt="2020-07-31T06:59:47.826" v="3"/>
        <pc:sldMkLst>
          <pc:docMk/>
          <pc:sldMk cId="0" sldId="274"/>
        </pc:sldMkLst>
        <pc:spChg chg="mod">
          <ac:chgData name="Van Eyken Koen" userId="435f31d3-9fa3-41eb-a6e7-7dcb3a5dcb26" providerId="ADAL" clId="{D47B2C10-3416-D148-BDD8-4E0F099BE493}" dt="2020-07-31T06:59:47.826" v="3"/>
          <ac:spMkLst>
            <pc:docMk/>
            <pc:sldMk cId="0" sldId="274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4"/>
            <ac:spMk id="53250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4"/>
            <ac:spMk id="53251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4"/>
            <ac:spMk id="5325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4"/>
            <ac:spMk id="53253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4"/>
            <ac:spMk id="5325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4"/>
            <ac:spMk id="53255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4"/>
            <ac:spMk id="53256" creationId="{00000000-0000-0000-0000-000000000000}"/>
          </ac:spMkLst>
        </pc:spChg>
      </pc:sldChg>
      <pc:sldChg chg="modSp">
        <pc:chgData name="Van Eyken Koen" userId="435f31d3-9fa3-41eb-a6e7-7dcb3a5dcb26" providerId="ADAL" clId="{D47B2C10-3416-D148-BDD8-4E0F099BE493}" dt="2020-07-31T06:59:47.826" v="3"/>
        <pc:sldMkLst>
          <pc:docMk/>
          <pc:sldMk cId="0" sldId="275"/>
        </pc:sldMkLst>
        <pc:spChg chg="mod">
          <ac:chgData name="Van Eyken Koen" userId="435f31d3-9fa3-41eb-a6e7-7dcb3a5dcb26" providerId="ADAL" clId="{D47B2C10-3416-D148-BDD8-4E0F099BE493}" dt="2020-07-31T06:59:47.826" v="3"/>
          <ac:spMkLst>
            <pc:docMk/>
            <pc:sldMk cId="0" sldId="275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5"/>
            <ac:spMk id="55298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5"/>
            <ac:spMk id="55299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5"/>
            <ac:spMk id="55300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5"/>
            <ac:spMk id="55301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5"/>
            <ac:spMk id="5530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5"/>
            <ac:spMk id="55303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5"/>
            <ac:spMk id="5530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5"/>
            <ac:spMk id="55305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5"/>
            <ac:spMk id="55306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5"/>
            <ac:spMk id="55307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0" sldId="275"/>
            <ac:spMk id="55308" creationId="{00000000-0000-0000-0000-000000000000}"/>
          </ac:spMkLst>
        </pc:spChg>
      </pc:sldChg>
      <pc:sldChg chg="addSp modSp del">
        <pc:chgData name="Van Eyken Koen" userId="435f31d3-9fa3-41eb-a6e7-7dcb3a5dcb26" providerId="ADAL" clId="{D47B2C10-3416-D148-BDD8-4E0F099BE493}" dt="2020-07-31T06:59:58.966" v="5" actId="2696"/>
        <pc:sldMkLst>
          <pc:docMk/>
          <pc:sldMk cId="0" sldId="281"/>
        </pc:sldMkLst>
        <pc:spChg chg="add mod">
          <ac:chgData name="Van Eyken Koen" userId="435f31d3-9fa3-41eb-a6e7-7dcb3a5dcb26" providerId="ADAL" clId="{D47B2C10-3416-D148-BDD8-4E0F099BE493}" dt="2020-07-31T06:59:54.771" v="4" actId="767"/>
          <ac:spMkLst>
            <pc:docMk/>
            <pc:sldMk cId="0" sldId="281"/>
            <ac:spMk id="2" creationId="{C14D7FAA-09A6-3449-9606-801E41D8DC72}"/>
          </ac:spMkLst>
        </pc:spChg>
      </pc:sldChg>
      <pc:sldChg chg="modSp modNotes">
        <pc:chgData name="Van Eyken Koen" userId="435f31d3-9fa3-41eb-a6e7-7dcb3a5dcb26" providerId="ADAL" clId="{D47B2C10-3416-D148-BDD8-4E0F099BE493}" dt="2020-07-31T06:59:47.826" v="3"/>
        <pc:sldMkLst>
          <pc:docMk/>
          <pc:sldMk cId="3944674974" sldId="284"/>
        </pc:sldMkLst>
        <pc:spChg chg="mod">
          <ac:chgData name="Van Eyken Koen" userId="435f31d3-9fa3-41eb-a6e7-7dcb3a5dcb26" providerId="ADAL" clId="{D47B2C10-3416-D148-BDD8-4E0F099BE493}" dt="2020-07-31T06:59:47.826" v="3"/>
          <ac:spMkLst>
            <pc:docMk/>
            <pc:sldMk cId="3944674974" sldId="284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3944674974" sldId="284"/>
            <ac:spMk id="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3944674974" sldId="284"/>
            <ac:spMk id="16386" creationId="{00000000-0000-0000-0000-000000000000}"/>
          </ac:spMkLst>
        </pc:spChg>
      </pc:sldChg>
      <pc:sldChg chg="modSp modNotes">
        <pc:chgData name="Van Eyken Koen" userId="435f31d3-9fa3-41eb-a6e7-7dcb3a5dcb26" providerId="ADAL" clId="{D47B2C10-3416-D148-BDD8-4E0F099BE493}" dt="2020-07-31T06:59:47.826" v="3"/>
        <pc:sldMkLst>
          <pc:docMk/>
          <pc:sldMk cId="3921967164" sldId="285"/>
        </pc:sldMkLst>
        <pc:spChg chg="mod">
          <ac:chgData name="Van Eyken Koen" userId="435f31d3-9fa3-41eb-a6e7-7dcb3a5dcb26" providerId="ADAL" clId="{D47B2C10-3416-D148-BDD8-4E0F099BE493}" dt="2020-07-31T06:59:47.826" v="3"/>
          <ac:spMkLst>
            <pc:docMk/>
            <pc:sldMk cId="3921967164" sldId="285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3921967164" sldId="285"/>
            <ac:spMk id="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k cId="3921967164" sldId="285"/>
            <ac:spMk id="16386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k cId="3921967164" sldId="285"/>
            <ac:picMk id="1026" creationId="{00000000-0000-0000-0000-000000000000}"/>
          </ac:picMkLst>
        </pc:picChg>
      </pc:sldChg>
      <pc:sldChg chg="modSp add mod">
        <pc:chgData name="Van Eyken Koen" userId="435f31d3-9fa3-41eb-a6e7-7dcb3a5dcb26" providerId="ADAL" clId="{D47B2C10-3416-D148-BDD8-4E0F099BE493}" dt="2020-07-31T07:00:23.924" v="18" actId="20577"/>
        <pc:sldMkLst>
          <pc:docMk/>
          <pc:sldMk cId="661664377" sldId="475"/>
        </pc:sldMkLst>
        <pc:spChg chg="mod">
          <ac:chgData name="Van Eyken Koen" userId="435f31d3-9fa3-41eb-a6e7-7dcb3a5dcb26" providerId="ADAL" clId="{D47B2C10-3416-D148-BDD8-4E0F099BE493}" dt="2020-07-31T07:00:23.924" v="18" actId="20577"/>
          <ac:spMkLst>
            <pc:docMk/>
            <pc:sldMk cId="661664377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D47B2C10-3416-D148-BDD8-4E0F099BE493}" dt="2020-07-31T07:00:08.063" v="6"/>
        <pc:sldMkLst>
          <pc:docMk/>
          <pc:sldMk cId="614440321" sldId="476"/>
        </pc:sldMkLst>
      </pc:sld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8"/>
            <pc:sldLayoutMk cId="2880828563" sldId="2147483808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2880828563" sldId="214748380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2880828563" sldId="214748380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8"/>
            <pc:sldLayoutMk cId="1901882364" sldId="2147483810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1901882364" sldId="214748381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1901882364" sldId="214748381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8"/>
            <pc:sldLayoutMk cId="4073212155" sldId="214748381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4073212155" sldId="214748381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4073212155" sldId="214748381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8"/>
            <pc:sldLayoutMk cId="3748251491" sldId="2147483812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3748251491" sldId="214748381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3748251491" sldId="214748381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3748251491" sldId="214748381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3748251491" sldId="214748381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3748251491" sldId="214748381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8"/>
            <pc:sldLayoutMk cId="531836539" sldId="2147483815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531836539" sldId="21474838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531836539" sldId="214748381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531836539" sldId="214748381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8"/>
            <pc:sldLayoutMk cId="3292409821" sldId="2147483816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3292409821" sldId="214748381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3292409821" sldId="21474838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3292409821" sldId="21474838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8"/>
            <pc:sldLayoutMk cId="2409450512" sldId="2147483818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2409450512" sldId="214748381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8"/>
              <pc:sldLayoutMk cId="2409450512" sldId="214748381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649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49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49"/>
            <ac:spMk id="2051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49"/>
            <ac:spMk id="2052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asterMk cId="0" sldId="2147483649"/>
            <ac:picMk id="2050" creationId="{00000000-0000-0000-0000-000000000000}"/>
          </ac:picMkLst>
        </pc:pic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9"/>
            <pc:sldLayoutMk cId="316791118" sldId="2147483819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316791118" sldId="214748381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316791118" sldId="214748381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9"/>
            <pc:sldLayoutMk cId="3276933120" sldId="214748382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3276933120" sldId="21474838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3276933120" sldId="214748382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9"/>
            <pc:sldLayoutMk cId="460840923" sldId="2147483822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460840923" sldId="214748382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460840923" sldId="214748382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9"/>
            <pc:sldLayoutMk cId="1873774515" sldId="2147483823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1873774515" sldId="21474838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1873774515" sldId="214748382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1873774515" sldId="214748382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1873774515" sldId="214748382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1873774515" sldId="214748382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9"/>
            <pc:sldLayoutMk cId="613750834" sldId="2147483826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613750834" sldId="21474838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613750834" sldId="214748382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613750834" sldId="214748382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9"/>
            <pc:sldLayoutMk cId="4236014963" sldId="2147483827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4236014963" sldId="214748382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4236014963" sldId="21474838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4236014963" sldId="21474838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49"/>
            <pc:sldLayoutMk cId="361004938" sldId="2147483829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361004938" sldId="214748382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49"/>
              <pc:sldLayoutMk cId="361004938" sldId="2147483829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1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asterMk cId="0" sldId="2147483651"/>
            <ac:picMk id="4098" creationId="{00000000-0000-0000-0000-000000000000}"/>
          </ac:picMkLst>
        </pc:pic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1"/>
            <pc:sldLayoutMk cId="538769386" sldId="214748384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538769386" sldId="214748384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538769386" sldId="214748384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1"/>
            <pc:sldLayoutMk cId="1107289203" sldId="2147483843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1107289203" sldId="21474838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1107289203" sldId="214748384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1"/>
            <pc:sldLayoutMk cId="2210814439" sldId="2147483844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2210814439" sldId="214748384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2210814439" sldId="214748384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1"/>
            <pc:sldLayoutMk cId="2125033932" sldId="2147483845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2125033932" sldId="21474838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2125033932" sldId="214748384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2125033932" sldId="214748384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2125033932" sldId="214748384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2125033932" sldId="214748384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1"/>
            <pc:sldLayoutMk cId="1416493882" sldId="2147483848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1416493882" sldId="214748384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1416493882" sldId="214748384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1416493882" sldId="214748384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1"/>
            <pc:sldLayoutMk cId="396751004" sldId="2147483849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396751004" sldId="214748384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396751004" sldId="214748384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396751004" sldId="214748384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1"/>
            <pc:sldLayoutMk cId="699840682" sldId="214748385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699840682" sldId="214748385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1"/>
              <pc:sldLayoutMk cId="699840682" sldId="214748385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652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2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2"/>
            <ac:spMk id="5123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2"/>
            <ac:spMk id="5124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asterMk cId="0" sldId="2147483652"/>
            <ac:picMk id="5122" creationId="{00000000-0000-0000-0000-000000000000}"/>
          </ac:picMkLst>
        </pc:pic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2"/>
            <pc:sldLayoutMk cId="2038752407" sldId="2147483852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2038752407" sldId="214748385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2038752407" sldId="214748385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2"/>
            <pc:sldLayoutMk cId="2926275268" sldId="2147483854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2926275268" sldId="214748385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2926275268" sldId="214748385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2"/>
            <pc:sldLayoutMk cId="41990018" sldId="2147483855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41990018" sldId="214748385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41990018" sldId="214748385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2"/>
            <pc:sldLayoutMk cId="623647292" sldId="2147483856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623647292" sldId="21474838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623647292" sldId="214748385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623647292" sldId="2147483856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623647292" sldId="2147483856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623647292" sldId="2147483856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2"/>
            <pc:sldLayoutMk cId="960769043" sldId="214748386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960769043" sldId="21474838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960769043" sldId="21474838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960769043" sldId="21474838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2"/>
            <pc:sldLayoutMk cId="630408666" sldId="2147483862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630408666" sldId="21474838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630408666" sldId="21474838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630408666" sldId="214748386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2"/>
            <pc:sldLayoutMk cId="1474208704" sldId="2147483864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1474208704" sldId="21474838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2"/>
              <pc:sldLayoutMk cId="1474208704" sldId="214748386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3"/>
            <ac:spMk id="6148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3"/>
            <ac:spMk id="8195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3"/>
            <ac:spMk id="8196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asterMk cId="0" sldId="2147483653"/>
            <ac:picMk id="8194" creationId="{00000000-0000-0000-0000-000000000000}"/>
          </ac:picMkLst>
        </pc:pic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3"/>
            <pc:sldLayoutMk cId="1064799816" sldId="2147483887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1064799816" sldId="21474838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1064799816" sldId="214748388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3"/>
            <pc:sldLayoutMk cId="2821286676" sldId="2147483889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2821286676" sldId="214748388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2821286676" sldId="214748388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3"/>
            <pc:sldLayoutMk cId="3503715149" sldId="2147483890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3503715149" sldId="214748389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3503715149" sldId="214748389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3"/>
            <pc:sldLayoutMk cId="3275197850" sldId="214748389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3275197850" sldId="21474838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3275197850" sldId="214748389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3275197850" sldId="214748389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3275197850" sldId="214748389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3275197850" sldId="214748389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3"/>
            <pc:sldLayoutMk cId="952772163" sldId="2147483894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952772163" sldId="214748389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952772163" sldId="21474838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952772163" sldId="21474838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3"/>
            <pc:sldLayoutMk cId="2137009693" sldId="2147483895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2137009693" sldId="21474838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2137009693" sldId="21474838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2137009693" sldId="214748389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3"/>
            <pc:sldLayoutMk cId="815335602" sldId="2147483897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815335602" sldId="214748389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3"/>
              <pc:sldLayoutMk cId="815335602" sldId="214748389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4"/>
            <ac:spMk id="717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4"/>
            <ac:spMk id="9219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4"/>
            <ac:spMk id="9220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asterMk cId="0" sldId="2147483654"/>
            <ac:picMk id="9218" creationId="{00000000-0000-0000-0000-000000000000}"/>
          </ac:picMkLst>
        </pc:pic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4"/>
            <pc:sldLayoutMk cId="3993004871" sldId="2147483898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3993004871" sldId="21474838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3993004871" sldId="214748389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4"/>
            <pc:sldLayoutMk cId="2228021044" sldId="2147483900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2228021044" sldId="214748390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2228021044" sldId="214748390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4"/>
            <pc:sldLayoutMk cId="3453895451" sldId="214748390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3453895451" sldId="214748390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3453895451" sldId="214748390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4"/>
            <pc:sldLayoutMk cId="875956597" sldId="2147483902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875956597" sldId="214748390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875956597" sldId="214748390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875956597" sldId="214748390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875956597" sldId="214748390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875956597" sldId="214748390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4"/>
            <pc:sldLayoutMk cId="1762043026" sldId="2147483905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1762043026" sldId="214748390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1762043026" sldId="214748390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1762043026" sldId="214748390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4"/>
            <pc:sldLayoutMk cId="3815931465" sldId="2147483906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3815931465" sldId="214748390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3815931465" sldId="214748390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3815931465" sldId="214748390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4"/>
            <pc:sldLayoutMk cId="2529899459" sldId="2147483908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2529899459" sldId="214748390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4"/>
              <pc:sldLayoutMk cId="2529899459" sldId="214748390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5"/>
            <ac:spMk id="10243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5"/>
            <ac:spMk id="10244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asterMk cId="0" sldId="2147483655"/>
            <ac:picMk id="10242" creationId="{00000000-0000-0000-0000-000000000000}"/>
          </ac:picMkLst>
        </pc:pic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5"/>
            <pc:sldLayoutMk cId="2219430147" sldId="2147483909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2219430147" sldId="214748390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2219430147" sldId="214748390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5"/>
            <pc:sldLayoutMk cId="2822388758" sldId="214748391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2822388758" sldId="214748391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2822388758" sldId="214748391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5"/>
            <pc:sldLayoutMk cId="1034874858" sldId="2147483913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1034874858" sldId="214748391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1034874858" sldId="214748391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5"/>
            <pc:sldLayoutMk cId="1752088962" sldId="2147483914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1752088962" sldId="214748391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1752088962" sldId="214748391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1752088962" sldId="214748391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1752088962" sldId="214748391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1752088962" sldId="214748391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5"/>
            <pc:sldLayoutMk cId="1500815659" sldId="2147483917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1500815659" sldId="21474839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1500815659" sldId="21474839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1500815659" sldId="214748391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5"/>
            <pc:sldLayoutMk cId="4024219159" sldId="2147483918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4024219159" sldId="214748391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4024219159" sldId="214748391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4024219159" sldId="214748391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5"/>
            <pc:sldLayoutMk cId="2430966954" sldId="2147483920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2430966954" sldId="21474839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5"/>
              <pc:sldLayoutMk cId="2430966954" sldId="214748392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656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6"/>
            <ac:spMk id="11267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6"/>
            <ac:spMk id="11268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asterMk cId="0" sldId="2147483656"/>
            <ac:picMk id="11266" creationId="{00000000-0000-0000-0000-000000000000}"/>
          </ac:picMkLst>
        </pc:pic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6"/>
            <pc:sldLayoutMk cId="550373166" sldId="214748392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550373166" sldId="21474839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550373166" sldId="214748392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6"/>
            <pc:sldLayoutMk cId="2078515304" sldId="2147483923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2078515304" sldId="21474839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2078515304" sldId="214748392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6"/>
            <pc:sldLayoutMk cId="1663012073" sldId="2147483924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1663012073" sldId="214748392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1663012073" sldId="214748392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6"/>
            <pc:sldLayoutMk cId="3580987757" sldId="2147483925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3580987757" sldId="214748392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3580987757" sldId="214748392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3580987757" sldId="214748392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3580987757" sldId="214748392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3580987757" sldId="214748392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6"/>
            <pc:sldLayoutMk cId="330858144" sldId="2147483928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330858144" sldId="21474839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330858144" sldId="21474839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330858144" sldId="214748392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6"/>
            <pc:sldLayoutMk cId="2298259563" sldId="2147483929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2298259563" sldId="214748392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2298259563" sldId="214748392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2298259563" sldId="214748392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6"/>
            <pc:sldLayoutMk cId="3240401925" sldId="214748393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3240401925" sldId="21474839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6"/>
              <pc:sldLayoutMk cId="3240401925" sldId="214748393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7"/>
            <ac:spMk id="1229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7"/>
            <ac:spMk id="12293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asterMk cId="0" sldId="2147483657"/>
            <ac:picMk id="12290" creationId="{00000000-0000-0000-0000-000000000000}"/>
          </ac:picMkLst>
        </pc:pic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asterMk cId="0" sldId="2147483657"/>
            <ac:picMk id="12291" creationId="{00000000-0000-0000-0000-000000000000}"/>
          </ac:picMkLst>
        </pc:pic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7"/>
            <pc:sldLayoutMk cId="801980961" sldId="2147483932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801980961" sldId="21474839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801980961" sldId="214748393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7"/>
            <pc:sldLayoutMk cId="2258937612" sldId="2147483934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2258937612" sldId="21474839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2258937612" sldId="214748393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7"/>
            <pc:sldLayoutMk cId="3655872972" sldId="2147483935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3655872972" sldId="214748393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3655872972" sldId="214748393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7"/>
            <pc:sldLayoutMk cId="480823028" sldId="2147483936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480823028" sldId="214748393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480823028" sldId="214748393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480823028" sldId="2147483936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480823028" sldId="2147483936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480823028" sldId="2147483936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7"/>
            <pc:sldLayoutMk cId="745658483" sldId="2147483939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745658483" sldId="21474839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745658483" sldId="21474839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745658483" sldId="214748393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7"/>
            <pc:sldLayoutMk cId="1863098108" sldId="2147483940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1863098108" sldId="214748394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1863098108" sldId="214748394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1863098108" sldId="214748394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7"/>
            <pc:sldLayoutMk cId="1481180432" sldId="2147483942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1481180432" sldId="21474839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7"/>
              <pc:sldLayoutMk cId="1481180432" sldId="2147483942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658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8"/>
            <ac:spMk id="11267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8"/>
            <ac:spMk id="1331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8"/>
            <ac:spMk id="13315" creationId="{00000000-0000-0000-0000-000000000000}"/>
          </ac:spMkLst>
        </pc:sp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8"/>
            <pc:sldLayoutMk cId="2844357232" sldId="2147483943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2844357232" sldId="21474839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2844357232" sldId="214748394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8"/>
            <pc:sldLayoutMk cId="3670261932" sldId="2147483945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3670261932" sldId="21474839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3670261932" sldId="214748394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8"/>
            <pc:sldLayoutMk cId="3487723119" sldId="2147483946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3487723119" sldId="214748394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3487723119" sldId="214748394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8"/>
            <pc:sldLayoutMk cId="1738998408" sldId="2147483947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1738998408" sldId="214748394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1738998408" sldId="214748394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1738998408" sldId="214748394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1738998408" sldId="214748394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1738998408" sldId="214748394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8"/>
            <pc:sldLayoutMk cId="4059718329" sldId="2147483950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4059718329" sldId="214748395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4059718329" sldId="214748395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4059718329" sldId="214748395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8"/>
            <pc:sldLayoutMk cId="4258278596" sldId="214748395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4258278596" sldId="214748395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4258278596" sldId="214748395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4258278596" sldId="214748395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8"/>
            <pc:sldLayoutMk cId="1614700230" sldId="2147483953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1614700230" sldId="214748395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8"/>
              <pc:sldLayoutMk cId="1614700230" sldId="214748395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659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9"/>
            <ac:spMk id="12291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9"/>
            <ac:spMk id="1229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9"/>
            <ac:spMk id="12293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9"/>
            <ac:spMk id="14338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659"/>
            <ac:spMk id="14339" creationId="{00000000-0000-0000-0000-000000000000}"/>
          </ac:spMkLst>
        </pc:sp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9"/>
            <pc:sldLayoutMk cId="2655049486" sldId="2147483954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2655049486" sldId="214748395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2655049486" sldId="214748395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9"/>
            <pc:sldLayoutMk cId="745596028" sldId="2147483956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745596028" sldId="21474839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745596028" sldId="214748395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9"/>
            <pc:sldLayoutMk cId="960091823" sldId="2147483957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960091823" sldId="214748395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960091823" sldId="214748395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9"/>
            <pc:sldLayoutMk cId="3948151892" sldId="2147483958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3948151892" sldId="21474839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3948151892" sldId="214748395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3948151892" sldId="214748395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3948151892" sldId="214748395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3948151892" sldId="214748395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9"/>
            <pc:sldLayoutMk cId="2309012080" sldId="2147483961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2309012080" sldId="21474839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2309012080" sldId="21474839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2309012080" sldId="21474839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9"/>
            <pc:sldLayoutMk cId="2552546637" sldId="2147483962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2552546637" sldId="21474839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2552546637" sldId="21474839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2552546637" sldId="214748396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659"/>
            <pc:sldLayoutMk cId="3600934759" sldId="2147483964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3600934759" sldId="21474839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659"/>
              <pc:sldLayoutMk cId="3600934759" sldId="214748396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792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792"/>
            <ac:spMk id="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792"/>
            <ac:spMk id="5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792"/>
            <ac:spMk id="6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792"/>
            <ac:spMk id="7170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792"/>
            <ac:spMk id="7171" creationId="{00000000-0000-0000-0000-000000000000}"/>
          </ac:spMkLst>
        </pc:sp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792"/>
            <pc:sldLayoutMk cId="2376845811" sldId="2147483876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2376845811" sldId="21474838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2376845811" sldId="214748387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792"/>
            <pc:sldLayoutMk cId="545787653" sldId="2147483878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545787653" sldId="214748387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545787653" sldId="214748387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792"/>
            <pc:sldLayoutMk cId="2473016317" sldId="2147483879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2473016317" sldId="214748387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2473016317" sldId="214748387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792"/>
            <pc:sldLayoutMk cId="2765420254" sldId="2147483880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2765420254" sldId="21474838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2765420254" sldId="214748388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2765420254" sldId="214748388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2765420254" sldId="214748388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2765420254" sldId="214748388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792"/>
            <pc:sldLayoutMk cId="323128200" sldId="2147483883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323128200" sldId="214748388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323128200" sldId="21474838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323128200" sldId="21474838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792"/>
            <pc:sldLayoutMk cId="1767859867" sldId="2147483884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1767859867" sldId="21474838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1767859867" sldId="21474838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1767859867" sldId="214748388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792"/>
            <pc:sldLayoutMk cId="4267365379" sldId="2147483886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4267365379" sldId="214748388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792"/>
              <pc:sldLayoutMk cId="4267365379" sldId="214748388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0" sldId="2147483807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807"/>
            <ac:spMk id="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807"/>
            <ac:spMk id="5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807"/>
            <ac:spMk id="6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807"/>
            <ac:spMk id="6146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0" sldId="2147483807"/>
            <ac:spMk id="6147" creationId="{00000000-0000-0000-0000-000000000000}"/>
          </ac:spMkLst>
        </pc:sp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807"/>
            <pc:sldLayoutMk cId="1764604109" sldId="2147483865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1764604109" sldId="21474838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1764604109" sldId="214748386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807"/>
            <pc:sldLayoutMk cId="1222190741" sldId="2147483867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1222190741" sldId="21474838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1222190741" sldId="214748386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807"/>
            <pc:sldLayoutMk cId="1614181352" sldId="2147483868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1614181352" sldId="214748386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1614181352" sldId="214748386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807"/>
            <pc:sldLayoutMk cId="4064920901" sldId="2147483869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4064920901" sldId="21474838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4064920901" sldId="214748386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4064920901" sldId="214748386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4064920901" sldId="214748386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4064920901" sldId="214748386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807"/>
            <pc:sldLayoutMk cId="32178632" sldId="2147483872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32178632" sldId="214748387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32178632" sldId="21474838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32178632" sldId="21474838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807"/>
            <pc:sldLayoutMk cId="1879361465" sldId="2147483873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1879361465" sldId="21474838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1879361465" sldId="21474838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1879361465" sldId="214748387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0" sldId="2147483807"/>
            <pc:sldLayoutMk cId="2810606782" sldId="2147483875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2810606782" sldId="214748387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0" sldId="2147483807"/>
              <pc:sldLayoutMk cId="2810606782" sldId="214748387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D47B2C10-3416-D148-BDD8-4E0F099BE493}" dt="2020-07-31T06:59:22.771" v="0"/>
        <pc:sldMasterMkLst>
          <pc:docMk/>
          <pc:sldMasterMk cId="2708495956" sldId="2147483965"/>
        </pc:sldMasterMkLst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2708495956" sldId="2147483965"/>
            <ac:spMk id="2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2708495956" sldId="2147483965"/>
            <ac:spMk id="3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2708495956" sldId="2147483965"/>
            <ac:spMk id="4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2708495956" sldId="2147483965"/>
            <ac:spMk id="5" creationId="{00000000-0000-0000-0000-000000000000}"/>
          </ac:spMkLst>
        </pc:spChg>
        <pc:spChg chg="mod">
          <ac:chgData name="Van Eyken Koen" userId="435f31d3-9fa3-41eb-a6e7-7dcb3a5dcb26" providerId="ADAL" clId="{D47B2C10-3416-D148-BDD8-4E0F099BE493}" dt="2020-07-31T06:59:22.771" v="0"/>
          <ac:spMkLst>
            <pc:docMk/>
            <pc:sldMasterMk cId="2708495956" sldId="2147483965"/>
            <ac:spMk id="6" creationId="{00000000-0000-0000-0000-000000000000}"/>
          </ac:spMkLst>
        </pc:spChg>
        <pc:picChg chg="mod">
          <ac:chgData name="Van Eyken Koen" userId="435f31d3-9fa3-41eb-a6e7-7dcb3a5dcb26" providerId="ADAL" clId="{D47B2C10-3416-D148-BDD8-4E0F099BE493}" dt="2020-07-31T06:59:22.771" v="0"/>
          <ac:picMkLst>
            <pc:docMk/>
            <pc:sldMasterMk cId="2708495956" sldId="2147483965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2708495956" sldId="2147483965"/>
            <pc:sldLayoutMk cId="2528629238" sldId="2147483966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2528629238" sldId="21474839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2528629238" sldId="2147483966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D47B2C10-3416-D148-BDD8-4E0F099BE493}" dt="2020-07-31T06:59:22.771" v="0"/>
            <ac:picMkLst>
              <pc:docMk/>
              <pc:sldMasterMk cId="2708495956" sldId="2147483965"/>
              <pc:sldLayoutMk cId="2528629238" sldId="2147483966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D47B2C10-3416-D148-BDD8-4E0F099BE493}" dt="2020-07-31T06:59:22.771" v="0"/>
            <ac:picMkLst>
              <pc:docMk/>
              <pc:sldMasterMk cId="2708495956" sldId="2147483965"/>
              <pc:sldLayoutMk cId="2528629238" sldId="2147483966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D47B2C10-3416-D148-BDD8-4E0F099BE493}" dt="2020-07-31T06:59:22.771" v="0"/>
            <ac:picMkLst>
              <pc:docMk/>
              <pc:sldMasterMk cId="2708495956" sldId="2147483965"/>
              <pc:sldLayoutMk cId="2528629238" sldId="2147483966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2708495956" sldId="2147483965"/>
            <pc:sldLayoutMk cId="182800561" sldId="2147483968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182800561" sldId="21474839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182800561" sldId="214748396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182800561" sldId="2147483968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D47B2C10-3416-D148-BDD8-4E0F099BE493}" dt="2020-07-31T06:59:22.771" v="0"/>
            <ac:picMkLst>
              <pc:docMk/>
              <pc:sldMasterMk cId="2708495956" sldId="2147483965"/>
              <pc:sldLayoutMk cId="182800561" sldId="2147483968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D47B2C10-3416-D148-BDD8-4E0F099BE493}" dt="2020-07-31T06:59:22.771" v="0"/>
            <ac:picMkLst>
              <pc:docMk/>
              <pc:sldMasterMk cId="2708495956" sldId="2147483965"/>
              <pc:sldLayoutMk cId="182800561" sldId="2147483968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D47B2C10-3416-D148-BDD8-4E0F099BE493}" dt="2020-07-31T06:59:22.771" v="0"/>
            <ac:picMkLst>
              <pc:docMk/>
              <pc:sldMasterMk cId="2708495956" sldId="2147483965"/>
              <pc:sldLayoutMk cId="182800561" sldId="2147483968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2708495956" sldId="2147483965"/>
            <pc:sldLayoutMk cId="847193924" sldId="2147483969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847193924" sldId="214748396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847193924" sldId="214748396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2708495956" sldId="2147483965"/>
            <pc:sldLayoutMk cId="3368395775" sldId="2147483970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3368395775" sldId="214748397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3368395775" sldId="214748397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3368395775" sldId="214748397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3368395775" sldId="214748397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3368395775" sldId="214748397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2708495956" sldId="2147483965"/>
            <pc:sldLayoutMk cId="1024035620" sldId="2147483973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1024035620" sldId="21474839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1024035620" sldId="21474839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1024035620" sldId="214748397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D47B2C10-3416-D148-BDD8-4E0F099BE493}" dt="2020-07-31T06:59:22.771" v="0"/>
          <pc:sldLayoutMkLst>
            <pc:docMk/>
            <pc:sldMasterMk cId="2708495956" sldId="2147483965"/>
            <pc:sldLayoutMk cId="1786986653" sldId="2147483974"/>
          </pc:sldLayoutMkLst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1786986653" sldId="214748397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1786986653" sldId="214748397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D47B2C10-3416-D148-BDD8-4E0F099BE493}" dt="2020-07-31T06:59:22.771" v="0"/>
            <ac:spMkLst>
              <pc:docMk/>
              <pc:sldMasterMk cId="2708495956" sldId="2147483965"/>
              <pc:sldLayoutMk cId="1786986653" sldId="2147483974"/>
              <ac:spMk id="4" creationId="{00000000-0000-0000-0000-000000000000}"/>
            </ac:spMkLst>
          </pc:spChg>
        </pc:sldLayoutChg>
      </pc:sldMasterChg>
    </pc:docChg>
  </pc:docChgLst>
  <pc:docChgLst>
    <pc:chgData name="Van Eyken Koen" userId="435f31d3-9fa3-41eb-a6e7-7dcb3a5dcb26" providerId="ADAL" clId="{82846E24-8ED6-4B4B-89E5-CAB6865E66F9}"/>
    <pc:docChg chg="custSel modSld">
      <pc:chgData name="Van Eyken Koen" userId="435f31d3-9fa3-41eb-a6e7-7dcb3a5dcb26" providerId="ADAL" clId="{82846E24-8ED6-4B4B-89E5-CAB6865E66F9}" dt="2020-09-14T07:40:31.151" v="573" actId="20577"/>
      <pc:docMkLst>
        <pc:docMk/>
      </pc:docMkLst>
      <pc:sldChg chg="addSp delSp modSp mod">
        <pc:chgData name="Van Eyken Koen" userId="435f31d3-9fa3-41eb-a6e7-7dcb3a5dcb26" providerId="ADAL" clId="{82846E24-8ED6-4B4B-89E5-CAB6865E66F9}" dt="2020-09-14T07:23:31.234" v="489" actId="14100"/>
        <pc:sldMkLst>
          <pc:docMk/>
          <pc:sldMk cId="3944674974" sldId="284"/>
        </pc:sldMkLst>
        <pc:spChg chg="add del">
          <ac:chgData name="Van Eyken Koen" userId="435f31d3-9fa3-41eb-a6e7-7dcb3a5dcb26" providerId="ADAL" clId="{82846E24-8ED6-4B4B-89E5-CAB6865E66F9}" dt="2020-09-14T07:22:45.496" v="467" actId="478"/>
          <ac:spMkLst>
            <pc:docMk/>
            <pc:sldMk cId="3944674974" sldId="284"/>
            <ac:spMk id="3" creationId="{39B7AC29-236B-DB4F-8AA8-2C5D6ABFBFD2}"/>
          </ac:spMkLst>
        </pc:spChg>
        <pc:spChg chg="add del mod">
          <ac:chgData name="Van Eyken Koen" userId="435f31d3-9fa3-41eb-a6e7-7dcb3a5dcb26" providerId="ADAL" clId="{82846E24-8ED6-4B4B-89E5-CAB6865E66F9}" dt="2020-09-14T07:22:45.496" v="467" actId="478"/>
          <ac:spMkLst>
            <pc:docMk/>
            <pc:sldMk cId="3944674974" sldId="284"/>
            <ac:spMk id="5" creationId="{F8D842F3-6C49-7748-9A94-15D7E713C149}"/>
          </ac:spMkLst>
        </pc:spChg>
        <pc:spChg chg="add del mod">
          <ac:chgData name="Van Eyken Koen" userId="435f31d3-9fa3-41eb-a6e7-7dcb3a5dcb26" providerId="ADAL" clId="{82846E24-8ED6-4B4B-89E5-CAB6865E66F9}" dt="2020-09-14T07:22:22.853" v="464"/>
          <ac:spMkLst>
            <pc:docMk/>
            <pc:sldMk cId="3944674974" sldId="284"/>
            <ac:spMk id="6" creationId="{681F4BDA-C2FE-9941-94EB-427A0E45FF9B}"/>
          </ac:spMkLst>
        </pc:spChg>
        <pc:spChg chg="add del mod">
          <ac:chgData name="Van Eyken Koen" userId="435f31d3-9fa3-41eb-a6e7-7dcb3a5dcb26" providerId="ADAL" clId="{82846E24-8ED6-4B4B-89E5-CAB6865E66F9}" dt="2020-09-14T07:22:42.297" v="466" actId="478"/>
          <ac:spMkLst>
            <pc:docMk/>
            <pc:sldMk cId="3944674974" sldId="284"/>
            <ac:spMk id="7" creationId="{65A53FA7-CA41-5447-8707-C909A12E437A}"/>
          </ac:spMkLst>
        </pc:spChg>
        <pc:spChg chg="mod">
          <ac:chgData name="Van Eyken Koen" userId="435f31d3-9fa3-41eb-a6e7-7dcb3a5dcb26" providerId="ADAL" clId="{82846E24-8ED6-4B4B-89E5-CAB6865E66F9}" dt="2020-09-14T07:23:26.751" v="488" actId="20577"/>
          <ac:spMkLst>
            <pc:docMk/>
            <pc:sldMk cId="3944674974" sldId="284"/>
            <ac:spMk id="16386" creationId="{00000000-0000-0000-0000-000000000000}"/>
          </ac:spMkLst>
        </pc:spChg>
        <pc:picChg chg="add mod">
          <ac:chgData name="Van Eyken Koen" userId="435f31d3-9fa3-41eb-a6e7-7dcb3a5dcb26" providerId="ADAL" clId="{82846E24-8ED6-4B4B-89E5-CAB6865E66F9}" dt="2020-09-14T07:23:31.234" v="489" actId="14100"/>
          <ac:picMkLst>
            <pc:docMk/>
            <pc:sldMk cId="3944674974" sldId="284"/>
            <ac:picMk id="8" creationId="{4A716B48-953A-ED41-8579-4E6FD0E6ABD4}"/>
          </ac:picMkLst>
        </pc:picChg>
      </pc:sldChg>
      <pc:sldChg chg="addSp delSp modSp mod">
        <pc:chgData name="Van Eyken Koen" userId="435f31d3-9fa3-41eb-a6e7-7dcb3a5dcb26" providerId="ADAL" clId="{82846E24-8ED6-4B4B-89E5-CAB6865E66F9}" dt="2020-09-14T07:40:31.151" v="573" actId="20577"/>
        <pc:sldMkLst>
          <pc:docMk/>
          <pc:sldMk cId="3921967164" sldId="285"/>
        </pc:sldMkLst>
        <pc:spChg chg="mod">
          <ac:chgData name="Van Eyken Koen" userId="435f31d3-9fa3-41eb-a6e7-7dcb3a5dcb26" providerId="ADAL" clId="{82846E24-8ED6-4B4B-89E5-CAB6865E66F9}" dt="2020-09-14T07:40:31.151" v="573" actId="20577"/>
          <ac:spMkLst>
            <pc:docMk/>
            <pc:sldMk cId="3921967164" sldId="285"/>
            <ac:spMk id="16386" creationId="{00000000-0000-0000-0000-000000000000}"/>
          </ac:spMkLst>
        </pc:spChg>
        <pc:picChg chg="add del mod">
          <ac:chgData name="Van Eyken Koen" userId="435f31d3-9fa3-41eb-a6e7-7dcb3a5dcb26" providerId="ADAL" clId="{82846E24-8ED6-4B4B-89E5-CAB6865E66F9}" dt="2020-09-14T07:12:34.260" v="321" actId="478"/>
          <ac:picMkLst>
            <pc:docMk/>
            <pc:sldMk cId="3921967164" sldId="285"/>
            <ac:picMk id="6" creationId="{3C64F54B-50DF-5640-A164-B23C13472A73}"/>
          </ac:picMkLst>
        </pc:picChg>
        <pc:picChg chg="mod">
          <ac:chgData name="Van Eyken Koen" userId="435f31d3-9fa3-41eb-a6e7-7dcb3a5dcb26" providerId="ADAL" clId="{82846E24-8ED6-4B4B-89E5-CAB6865E66F9}" dt="2020-09-14T07:20:43.675" v="460" actId="1076"/>
          <ac:picMkLst>
            <pc:docMk/>
            <pc:sldMk cId="3921967164" sldId="285"/>
            <ac:picMk id="1026" creationId="{00000000-0000-0000-0000-000000000000}"/>
          </ac:picMkLst>
        </pc:picChg>
      </pc:sldChg>
    </pc:docChg>
  </pc:docChgLst>
  <pc:docChgLst>
    <pc:chgData name="Van Eyken Koen" userId="435f31d3-9fa3-41eb-a6e7-7dcb3a5dcb26" providerId="ADAL" clId="{E89EFC95-C6A4-D44A-B1A4-3B37B824DB4E}"/>
    <pc:docChg chg="modSld">
      <pc:chgData name="Van Eyken Koen" userId="435f31d3-9fa3-41eb-a6e7-7dcb3a5dcb26" providerId="ADAL" clId="{E89EFC95-C6A4-D44A-B1A4-3B37B824DB4E}" dt="2019-09-17T11:44:35.024" v="26" actId="20577"/>
      <pc:docMkLst>
        <pc:docMk/>
      </pc:docMkLst>
      <pc:sldChg chg="modSp">
        <pc:chgData name="Van Eyken Koen" userId="435f31d3-9fa3-41eb-a6e7-7dcb3a5dcb26" providerId="ADAL" clId="{E89EFC95-C6A4-D44A-B1A4-3B37B824DB4E}" dt="2019-09-17T11:44:22.291" v="23" actId="20577"/>
        <pc:sldMkLst>
          <pc:docMk/>
          <pc:sldMk cId="0" sldId="256"/>
        </pc:sldMkLst>
        <pc:spChg chg="mod">
          <ac:chgData name="Van Eyken Koen" userId="435f31d3-9fa3-41eb-a6e7-7dcb3a5dcb26" providerId="ADAL" clId="{E89EFC95-C6A4-D44A-B1A4-3B37B824DB4E}" dt="2019-09-17T11:44:22.291" v="23" actId="20577"/>
          <ac:spMkLst>
            <pc:docMk/>
            <pc:sldMk cId="0" sldId="256"/>
            <ac:spMk id="16387" creationId="{00000000-0000-0000-0000-000000000000}"/>
          </ac:spMkLst>
        </pc:spChg>
        <pc:spChg chg="mod">
          <ac:chgData name="Van Eyken Koen" userId="435f31d3-9fa3-41eb-a6e7-7dcb3a5dcb26" providerId="ADAL" clId="{E89EFC95-C6A4-D44A-B1A4-3B37B824DB4E}" dt="2019-09-17T11:44:10.011" v="6" actId="1076"/>
          <ac:spMkLst>
            <pc:docMk/>
            <pc:sldMk cId="0" sldId="256"/>
            <ac:spMk id="16388" creationId="{00000000-0000-0000-0000-000000000000}"/>
          </ac:spMkLst>
        </pc:spChg>
      </pc:sldChg>
      <pc:sldChg chg="addSp delSp modSp">
        <pc:chgData name="Van Eyken Koen" userId="435f31d3-9fa3-41eb-a6e7-7dcb3a5dcb26" providerId="ADAL" clId="{E89EFC95-C6A4-D44A-B1A4-3B37B824DB4E}" dt="2019-09-17T11:44:35.024" v="26" actId="20577"/>
        <pc:sldMkLst>
          <pc:docMk/>
          <pc:sldMk cId="0" sldId="257"/>
        </pc:sldMkLst>
        <pc:spChg chg="del">
          <ac:chgData name="Van Eyken Koen" userId="435f31d3-9fa3-41eb-a6e7-7dcb3a5dcb26" providerId="ADAL" clId="{E89EFC95-C6A4-D44A-B1A4-3B37B824DB4E}" dt="2019-09-17T11:43:53.692" v="3" actId="478"/>
          <ac:spMkLst>
            <pc:docMk/>
            <pc:sldMk cId="0" sldId="257"/>
            <ac:spMk id="2" creationId="{00000000-0000-0000-0000-000000000000}"/>
          </ac:spMkLst>
        </pc:spChg>
        <pc:spChg chg="mod">
          <ac:chgData name="Van Eyken Koen" userId="435f31d3-9fa3-41eb-a6e7-7dcb3a5dcb26" providerId="ADAL" clId="{E89EFC95-C6A4-D44A-B1A4-3B37B824DB4E}" dt="2019-09-17T11:44:35.024" v="26" actId="20577"/>
          <ac:spMkLst>
            <pc:docMk/>
            <pc:sldMk cId="0" sldId="257"/>
            <ac:spMk id="18434" creationId="{00000000-0000-0000-0000-000000000000}"/>
          </ac:spMkLst>
        </pc:spChg>
        <pc:spChg chg="del">
          <ac:chgData name="Van Eyken Koen" userId="435f31d3-9fa3-41eb-a6e7-7dcb3a5dcb26" providerId="ADAL" clId="{E89EFC95-C6A4-D44A-B1A4-3B37B824DB4E}" dt="2019-09-17T11:43:59.089" v="4" actId="478"/>
          <ac:spMkLst>
            <pc:docMk/>
            <pc:sldMk cId="0" sldId="257"/>
            <ac:spMk id="18438" creationId="{00000000-0000-0000-0000-000000000000}"/>
          </ac:spMkLst>
        </pc:spChg>
        <pc:picChg chg="add mod">
          <ac:chgData name="Van Eyken Koen" userId="435f31d3-9fa3-41eb-a6e7-7dcb3a5dcb26" providerId="ADAL" clId="{E89EFC95-C6A4-D44A-B1A4-3B37B824DB4E}" dt="2019-09-17T11:44:02.241" v="5" actId="1076"/>
          <ac:picMkLst>
            <pc:docMk/>
            <pc:sldMk cId="0" sldId="257"/>
            <ac:picMk id="3" creationId="{7A7244E1-748B-F04E-8430-4D60BC7D0C4C}"/>
          </ac:picMkLst>
        </pc:picChg>
        <pc:picChg chg="del">
          <ac:chgData name="Van Eyken Koen" userId="435f31d3-9fa3-41eb-a6e7-7dcb3a5dcb26" providerId="ADAL" clId="{E89EFC95-C6A4-D44A-B1A4-3B37B824DB4E}" dt="2019-09-17T11:43:37.418" v="0" actId="478"/>
          <ac:picMkLst>
            <pc:docMk/>
            <pc:sldMk cId="0" sldId="257"/>
            <ac:picMk id="18437" creationId="{00000000-0000-0000-0000-000000000000}"/>
          </ac:picMkLst>
        </pc:picChg>
      </pc:sldChg>
    </pc:docChg>
  </pc:docChgLst>
  <pc:docChgLst>
    <pc:chgData name="Van Eyken Koen" userId="435f31d3-9fa3-41eb-a6e7-7dcb3a5dcb26" providerId="ADAL" clId="{8EE0FE68-FE70-6148-9480-A766957C2882}"/>
    <pc:docChg chg="custSel modSld">
      <pc:chgData name="Van Eyken Koen" userId="435f31d3-9fa3-41eb-a6e7-7dcb3a5dcb26" providerId="ADAL" clId="{8EE0FE68-FE70-6148-9480-A766957C2882}" dt="2019-09-10T07:41:17.540" v="33" actId="478"/>
      <pc:docMkLst>
        <pc:docMk/>
      </pc:docMkLst>
      <pc:sldChg chg="delSp modSp">
        <pc:chgData name="Van Eyken Koen" userId="435f31d3-9fa3-41eb-a6e7-7dcb3a5dcb26" providerId="ADAL" clId="{8EE0FE68-FE70-6148-9480-A766957C2882}" dt="2019-09-10T07:41:17.540" v="33" actId="478"/>
        <pc:sldMkLst>
          <pc:docMk/>
          <pc:sldMk cId="0" sldId="256"/>
        </pc:sldMkLst>
        <pc:spChg chg="del">
          <ac:chgData name="Van Eyken Koen" userId="435f31d3-9fa3-41eb-a6e7-7dcb3a5dcb26" providerId="ADAL" clId="{8EE0FE68-FE70-6148-9480-A766957C2882}" dt="2019-09-10T07:41:17.540" v="33" actId="478"/>
          <ac:spMkLst>
            <pc:docMk/>
            <pc:sldMk cId="0" sldId="256"/>
            <ac:spMk id="2" creationId="{00000000-0000-0000-0000-000000000000}"/>
          </ac:spMkLst>
        </pc:spChg>
        <pc:spChg chg="mod">
          <ac:chgData name="Van Eyken Koen" userId="435f31d3-9fa3-41eb-a6e7-7dcb3a5dcb26" providerId="ADAL" clId="{8EE0FE68-FE70-6148-9480-A766957C2882}" dt="2019-09-10T07:41:06.461" v="28" actId="404"/>
          <ac:spMkLst>
            <pc:docMk/>
            <pc:sldMk cId="0" sldId="256"/>
            <ac:spMk id="16387" creationId="{00000000-0000-0000-0000-000000000000}"/>
          </ac:spMkLst>
        </pc:spChg>
        <pc:spChg chg="mod">
          <ac:chgData name="Van Eyken Koen" userId="435f31d3-9fa3-41eb-a6e7-7dcb3a5dcb26" providerId="ADAL" clId="{8EE0FE68-FE70-6148-9480-A766957C2882}" dt="2019-09-10T07:41:14.005" v="32" actId="20577"/>
          <ac:spMkLst>
            <pc:docMk/>
            <pc:sldMk cId="0" sldId="256"/>
            <ac:spMk id="16388" creationId="{00000000-0000-0000-0000-000000000000}"/>
          </ac:spMkLst>
        </pc:spChg>
      </pc:sldChg>
    </pc:docChg>
  </pc:docChgLst>
  <pc:docChgLst>
    <pc:chgData name="Van Eyken Koen" userId="435f31d3-9fa3-41eb-a6e7-7dcb3a5dcb26" providerId="ADAL" clId="{26CE1BBD-2FF2-4C4B-8F75-B68C309D2D38}"/>
    <pc:docChg chg="delSld">
      <pc:chgData name="Van Eyken Koen" userId="435f31d3-9fa3-41eb-a6e7-7dcb3a5dcb26" providerId="ADAL" clId="{26CE1BBD-2FF2-4C4B-8F75-B68C309D2D38}" dt="2019-09-17T11:42:21.043" v="10" actId="2696"/>
      <pc:docMkLst>
        <pc:docMk/>
      </pc:docMkLst>
      <pc:sldChg chg="del">
        <pc:chgData name="Van Eyken Koen" userId="435f31d3-9fa3-41eb-a6e7-7dcb3a5dcb26" providerId="ADAL" clId="{26CE1BBD-2FF2-4C4B-8F75-B68C309D2D38}" dt="2019-09-17T11:42:12.168" v="0" actId="2696"/>
        <pc:sldMkLst>
          <pc:docMk/>
          <pc:sldMk cId="0" sldId="258"/>
        </pc:sldMkLst>
      </pc:sldChg>
      <pc:sldChg chg="del">
        <pc:chgData name="Van Eyken Koen" userId="435f31d3-9fa3-41eb-a6e7-7dcb3a5dcb26" providerId="ADAL" clId="{26CE1BBD-2FF2-4C4B-8F75-B68C309D2D38}" dt="2019-09-17T11:42:14.344" v="1" actId="2696"/>
        <pc:sldMkLst>
          <pc:docMk/>
          <pc:sldMk cId="0" sldId="259"/>
        </pc:sldMkLst>
      </pc:sldChg>
      <pc:sldChg chg="del">
        <pc:chgData name="Van Eyken Koen" userId="435f31d3-9fa3-41eb-a6e7-7dcb3a5dcb26" providerId="ADAL" clId="{26CE1BBD-2FF2-4C4B-8F75-B68C309D2D38}" dt="2019-09-17T11:42:17.790" v="3" actId="2696"/>
        <pc:sldMkLst>
          <pc:docMk/>
          <pc:sldMk cId="0" sldId="260"/>
        </pc:sldMkLst>
      </pc:sldChg>
      <pc:sldChg chg="del">
        <pc:chgData name="Van Eyken Koen" userId="435f31d3-9fa3-41eb-a6e7-7dcb3a5dcb26" providerId="ADAL" clId="{26CE1BBD-2FF2-4C4B-8F75-B68C309D2D38}" dt="2019-09-17T11:42:18.349" v="4" actId="2696"/>
        <pc:sldMkLst>
          <pc:docMk/>
          <pc:sldMk cId="0" sldId="261"/>
        </pc:sldMkLst>
      </pc:sldChg>
      <pc:sldChg chg="del">
        <pc:chgData name="Van Eyken Koen" userId="435f31d3-9fa3-41eb-a6e7-7dcb3a5dcb26" providerId="ADAL" clId="{26CE1BBD-2FF2-4C4B-8F75-B68C309D2D38}" dt="2019-09-17T11:42:18.793" v="5" actId="2696"/>
        <pc:sldMkLst>
          <pc:docMk/>
          <pc:sldMk cId="0" sldId="262"/>
        </pc:sldMkLst>
      </pc:sldChg>
      <pc:sldChg chg="del">
        <pc:chgData name="Van Eyken Koen" userId="435f31d3-9fa3-41eb-a6e7-7dcb3a5dcb26" providerId="ADAL" clId="{26CE1BBD-2FF2-4C4B-8F75-B68C309D2D38}" dt="2019-09-17T11:42:19.298" v="6" actId="2696"/>
        <pc:sldMkLst>
          <pc:docMk/>
          <pc:sldMk cId="0" sldId="263"/>
        </pc:sldMkLst>
      </pc:sldChg>
      <pc:sldChg chg="del">
        <pc:chgData name="Van Eyken Koen" userId="435f31d3-9fa3-41eb-a6e7-7dcb3a5dcb26" providerId="ADAL" clId="{26CE1BBD-2FF2-4C4B-8F75-B68C309D2D38}" dt="2019-09-17T11:42:19.729" v="7" actId="2696"/>
        <pc:sldMkLst>
          <pc:docMk/>
          <pc:sldMk cId="0" sldId="264"/>
        </pc:sldMkLst>
      </pc:sldChg>
      <pc:sldChg chg="del">
        <pc:chgData name="Van Eyken Koen" userId="435f31d3-9fa3-41eb-a6e7-7dcb3a5dcb26" providerId="ADAL" clId="{26CE1BBD-2FF2-4C4B-8F75-B68C309D2D38}" dt="2019-09-17T11:42:20.155" v="8" actId="2696"/>
        <pc:sldMkLst>
          <pc:docMk/>
          <pc:sldMk cId="0" sldId="265"/>
        </pc:sldMkLst>
      </pc:sldChg>
      <pc:sldChg chg="del">
        <pc:chgData name="Van Eyken Koen" userId="435f31d3-9fa3-41eb-a6e7-7dcb3a5dcb26" providerId="ADAL" clId="{26CE1BBD-2FF2-4C4B-8F75-B68C309D2D38}" dt="2019-09-17T11:42:20.579" v="9" actId="2696"/>
        <pc:sldMkLst>
          <pc:docMk/>
          <pc:sldMk cId="0" sldId="266"/>
        </pc:sldMkLst>
      </pc:sldChg>
      <pc:sldChg chg="del">
        <pc:chgData name="Van Eyken Koen" userId="435f31d3-9fa3-41eb-a6e7-7dcb3a5dcb26" providerId="ADAL" clId="{26CE1BBD-2FF2-4C4B-8F75-B68C309D2D38}" dt="2019-09-17T11:42:21.043" v="10" actId="2696"/>
        <pc:sldMkLst>
          <pc:docMk/>
          <pc:sldMk cId="0" sldId="267"/>
        </pc:sldMkLst>
      </pc:sldChg>
      <pc:sldChg chg="del">
        <pc:chgData name="Van Eyken Koen" userId="435f31d3-9fa3-41eb-a6e7-7dcb3a5dcb26" providerId="ADAL" clId="{26CE1BBD-2FF2-4C4B-8F75-B68C309D2D38}" dt="2019-09-17T11:42:15.450" v="2" actId="2696"/>
        <pc:sldMkLst>
          <pc:docMk/>
          <pc:sldMk cId="202239781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3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4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5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6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7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07963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5370" name="Rectangle 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5763" y="685800"/>
            <a:ext cx="6076950" cy="3419475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13322" name="Rectangle 10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5372" name="Text Box 11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3324" name="Rectangle 12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7963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DF0453C-27F6-4300-8980-DB1AB989986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42F57310-D428-4BD8-9977-09DA316E100A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4788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DAA0B1-0016-4DF2-9A4B-8A220692D5E6}" type="slidenum">
              <a:rPr lang="nl-BE" altLang="nl-BE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nl-BE" altLang="nl-BE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3" y="958850"/>
            <a:ext cx="6149975" cy="3460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3625" y="4754563"/>
            <a:ext cx="4760913" cy="3840162"/>
          </a:xfrm>
          <a:noFill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nl-BE" altLang="nl-BE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849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4788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DAA0B1-0016-4DF2-9A4B-8A220692D5E6}" type="slidenum">
              <a:rPr lang="nl-BE" altLang="nl-BE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nl-BE" altLang="nl-BE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3" y="958850"/>
            <a:ext cx="6149975" cy="3460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3625" y="4754563"/>
            <a:ext cx="4760913" cy="3840162"/>
          </a:xfrm>
          <a:noFill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nl-BE" altLang="nl-BE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78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964B2C4A-6E44-4128-871E-1D4E2A6BD4E1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F6BC65B-6DF9-4355-AF71-1ECA9022ABFE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05F67F1-8102-4098-B559-7A963550E39F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46083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37711C98-0752-4A93-9BC6-E502A9BD3FEE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EA2CC7B6-FCDC-41C4-9A30-47F2CFBB2EA5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7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50179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697BE14D-DC81-4DFD-ACE5-8E715168D5ED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8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52227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8CF9C6E-007A-4B27-AE5E-38A1E9167D0B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9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54275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2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79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0F283FBF-0FAD-4C26-8F6F-7B815FEF9427}" type="slidenum">
              <a:rPr lang="nl-BE" altLang="nl-BE" smtClean="0"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10</a:t>
            </a:fld>
            <a:endParaRPr lang="nl-BE" altLang="nl-BE">
              <a:ea typeface="Microsoft YaHei" panose="020B0503020204020204" pitchFamily="34" charset="-122"/>
            </a:endParaRPr>
          </a:p>
        </p:txBody>
      </p:sp>
      <p:sp>
        <p:nvSpPr>
          <p:cNvPr id="56323" name="Text Box 1"/>
          <p:cNvSpPr txBox="1">
            <a:spLocks noChangeArrowheads="1"/>
          </p:cNvSpPr>
          <p:nvPr/>
        </p:nvSpPr>
        <p:spPr bwMode="auto">
          <a:xfrm>
            <a:off x="1190625" y="877888"/>
            <a:ext cx="4476750" cy="316388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body"/>
          </p:nvPr>
        </p:nvSpPr>
        <p:spPr>
          <a:xfrm>
            <a:off x="1062038" y="4349750"/>
            <a:ext cx="4737100" cy="35115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80918-E3BB-4B99-B39F-F0FC491E56F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8082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8973B-6B56-4723-874B-9BBAC4DC985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328238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11804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50623D4-8A82-43BB-8959-DBCCD4EDA91B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84435723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5F6F197-A925-4109-AF45-65D745F1E80D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91887287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B36D588-F0AB-4EEE-861A-D0507AE0265B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6702619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00ED4C15-5033-4196-ADCE-A394C22572B6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4877231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E36FE10-7E39-478B-8164-0BE566AA5B8C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389984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DAD323F1-ED8E-4102-85C5-FBD7F5F0731D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875837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11426DF-7793-4F21-BEF2-272B7803317E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2346158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03933810-F3A7-4D27-B8A2-38115D470957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0597183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693E1CB-9294-4CEA-B477-A4EB496764B9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258278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90786-1402-4525-B3C7-68A6F1ABE9A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0945051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5894CDD-780C-4823-B438-6803E3F49293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09548898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0DAF261-7DF5-4DC4-866C-AA34C82EC658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61470023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30942-E98A-419D-BA2A-A8CD8E30735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6550494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2B6E3-365C-4F3F-939E-E729ED82B74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028401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EDA92-6202-4B30-958D-E29F1FA3CE78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455960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4EA23-2181-4ED4-BF68-CD9801BEC29B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9600918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36B16-161B-47D7-9CFC-924D5ED5EDD0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4815189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D3BA8-58BC-445A-98FA-DBCBE176B682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79494787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512F0-C12D-45B4-9304-B0A27C704D80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401152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41DF38-81C3-495A-8963-CC760194D4D9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309012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0DBF2-40A4-499D-94EC-B0B568CCD14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67911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1292C-9CFE-4F0F-8FA1-5D505CD380F5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5525466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86293-F899-43F5-B504-42380204F972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67419226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EA984-CEF3-448B-A4B6-B090F2D10E41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60093475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2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3477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854579-5490-4EEA-94C4-DCC34FF21663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272694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1683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7"/>
            <a:ext cx="7436435" cy="1953955"/>
          </a:xfrm>
        </p:spPr>
        <p:txBody>
          <a:bodyPr anchor="b"/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1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1FAC3B7-AD09-4C97-9C59-C7FAFE0EC4A6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8174096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29/09/2020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B4DE8-E768-4F03-89AD-6BE885B4FE43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684495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7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94597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29/09/2020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8C2668-E5C1-4D0D-8D97-5A85CA256A22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2505387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29/09/2020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3EF3CA-0A64-488B-A37A-347FC94B8D87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6280142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29/09/2020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038F08-1979-4CB8-8094-4620E92AA50C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45004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33E01-B091-46B6-B465-64B1248D19E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2650798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6"/>
            <a:ext cx="3932237" cy="102618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7"/>
            <a:ext cx="6172200" cy="531719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2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29/09/2020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ADB384-62D9-4CAA-A1C4-92436AD5AA48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7899735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7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29/09/2020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B3EAA-40AE-4EB6-8BE8-6D934FA798F2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4966650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E3658-BE9A-47DD-839E-34A91487831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48134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B19CF-E3A2-4220-8DFC-CB80CCA4D45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76933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754998-9056-4E04-A5F4-74A59FB972B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60840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72DCF-DD9B-4517-89F6-A8FD7A19687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73774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B0B08-2886-4A12-9BF4-56A8C873C43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71508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CA609-B0B7-4464-8E5A-4E3D5A81239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54131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35424-159E-4FE9-8794-16CEBAA8156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1375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BD97-5952-4E98-B198-D573E547A43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49931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A79AF-4E35-43EC-8A60-0F0C7C257E0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36014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3C874B-8960-45C6-B4A9-C3D294F695B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19969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F616F-DC40-4F06-8833-55BFBAEA5E4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1004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FC5AD-DF7E-4AA7-9B4F-D1BAEBAE5E8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38769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5805F-1E0E-490A-A0B5-722927EBEC4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22033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4FD81-6D30-45FA-B0C5-F37C178F61B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07289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17382-37C2-410D-ABFF-919D429D2EE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10814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5A9AC-194B-4763-8244-9D8187578E6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2503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57AF8-9B83-4CA5-BCEE-2FB54400F86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80981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71A8E-ACE7-40E0-8D98-09C4E779CA3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7782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79B56-EB31-41D1-950C-A0E15C0EFF2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01882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607B8-1E8F-4C8B-91AA-E90BB0386C8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16493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52C59-CC8C-4417-A030-8C21A4B8896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67510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43613-2CED-4787-966D-7021DA15200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931535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208B6-54C7-4B83-9F3E-964C791B613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9840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C1DBD-1BFB-4384-9A66-B42FFEDCC394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460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1BDBD-DFD4-487A-BBCF-3A0230666436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0542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FE210-FBAE-4C8A-AFB1-1D122CE5BE01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21907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C2BE0-30E8-4966-B2C6-35B979A61D25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41813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A0A73-0FEF-4508-BFAB-275EEDBF67AE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4920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32113-3980-46A4-9FEB-7143BBA1CDAA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815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E57D9-878F-4F23-BB00-497E65635D9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732121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05118-7B40-4E10-B120-58E4086417CD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02996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779BF-FE8C-4977-AEDA-3AAB8ED892CD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78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7FE7F-19EA-474C-BE75-EC89E7E0B8F6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3614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72029-E122-4712-9DE8-E6523460B736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72009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1DA40-B934-4628-BA21-086E4E6B2CDE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06067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EA52C-2901-46A6-845C-A99608722783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8458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693DB-283B-4293-9028-7E9E7786A66F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09271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C9D68-0384-464D-AD68-907750DD9547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57876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40508-7761-498B-8BAC-73D18643C16C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30163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CA644-4DC2-4CCD-A0E6-50332919F4AE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542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A9DA2-9183-459E-BB91-F47B854000F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482514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0855F6-C0EF-43A1-B0E1-511DD89B153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002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72C36-0361-43CA-8AB1-AA4E6E1729B4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2080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6AE45-6CE5-4AF8-A0A5-F63BA27EE4C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1282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2D9E7-BB95-427E-9D5D-CCEF5270979C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78598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83AF5-FA27-4790-9C8D-8F5E9831401E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85784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4DD45-6323-4F1A-8B43-29CA9E8DCE92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3653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42ECD-7AF2-41EC-BBB9-95261686A26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647998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E3E1E-5DD7-4B9C-A341-72A2BDA8ECE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595508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41C15-8D9D-4E3E-BA92-5B30E642AD8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212866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4A103-368F-4B3B-8999-3F2AEE976696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0371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483AD-F770-4EF4-B8DC-04D42464500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318284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F0FDDF-DC49-4F37-8B6A-AC63DD3D5EB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751978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0B946-F537-43F8-A255-639A9B2D1BE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220129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83A04-F61C-472B-9BC6-1714828ECB1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878146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8B3A9-D39E-46AB-8A96-4A08D7FD372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527721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F05C9-DD98-4D40-9195-F4067102F26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37009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87183-8299-4755-B1AA-6F24B6E1BCD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864134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D10D2-0B44-4C36-A273-A3F017C85AD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53356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9DD47-6A67-4C41-9537-2C6383D5940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930048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FD7E2-A986-43AC-B6A2-92802160E8D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180862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28E7-BD26-4240-A0B1-334BE492DBF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2802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178AE-DA5C-4A3C-94FB-6789F04F7D6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01737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15EF2A-8A64-4418-AA81-FC053C74600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538954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912DE-2297-4584-B7DE-C973671A096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759565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BC4EC-1464-4EA9-B8AE-BB796B47D26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942077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96705-9B3B-4EC3-954A-8DF6CB634BB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677190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87382-F0BB-437D-A337-C4E37043AF8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620430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F0CDC-CF70-40F1-BA83-D127BEE3772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159314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74AF8-F204-4EAA-A17E-C83AC203DF2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542066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CB397-1023-4F7C-8592-8CC136F65CC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298994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94301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717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D9BC9-D705-41B4-8808-84FF47AF867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318365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8223887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2962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48748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20889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13038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7683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5008156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0242191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104349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0734" y="274638"/>
            <a:ext cx="2738967" cy="5842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17933" cy="58420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096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9CAF0-612B-4320-9B83-B1CA85AF035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9240982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19809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99851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25893761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8451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1252" y="1600200"/>
            <a:ext cx="5378449" cy="45164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58729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08230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27051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9405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74565848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8630981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931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6350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3F3F3F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3F3F3F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4FBCD04-5AD5-44B2-A6FA-91309A76C24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B9B712E2-CA36-435F-83B2-5F5E0ADB0C37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8401"/>
            <a:ext cx="2832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48401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8401"/>
            <a:ext cx="2832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666666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4FAC8156-74E2-419B-ACA1-814C8E73D2CC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7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1" y="6356351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BE" alt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1" y="6356351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1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4FBCD04-5AD5-44B2-A6FA-91309A76C24B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070841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3860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4" y="-20638"/>
            <a:ext cx="12230101" cy="687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0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3F3CAF2-7E6B-48C5-A712-DA8D69F0A3E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3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43D2FF8-162B-4744-883E-1A871E913E4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Klik om de stijl te bewerken</a:t>
            </a:r>
            <a:endParaRPr lang="nl-BE" altLang="nl-BE"/>
          </a:p>
        </p:txBody>
      </p:sp>
      <p:sp>
        <p:nvSpPr>
          <p:cNvPr id="614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Tekststijl van het model bewerken</a:t>
            </a:r>
          </a:p>
          <a:p>
            <a:pPr lvl="1"/>
            <a:r>
              <a:rPr lang="nl-NL" altLang="nl-BE"/>
              <a:t>Tweede niveau</a:t>
            </a:r>
          </a:p>
          <a:p>
            <a:pPr lvl="2"/>
            <a:r>
              <a:rPr lang="nl-NL" altLang="nl-BE"/>
              <a:t>Derde niveau</a:t>
            </a:r>
          </a:p>
          <a:p>
            <a:pPr lvl="3"/>
            <a:r>
              <a:rPr lang="nl-NL" altLang="nl-BE"/>
              <a:t>Vierde niveau</a:t>
            </a:r>
          </a:p>
          <a:p>
            <a:pPr lvl="4"/>
            <a:r>
              <a:rPr lang="nl-NL" altLang="nl-BE"/>
              <a:t>Vijfde niveau</a:t>
            </a:r>
            <a:endParaRPr lang="nl-BE" alt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96D753A-79CB-471A-B608-9664F334D70C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Klik om de stijl te bewerken</a:t>
            </a:r>
            <a:endParaRPr lang="nl-BE" altLang="nl-BE"/>
          </a:p>
        </p:txBody>
      </p:sp>
      <p:sp>
        <p:nvSpPr>
          <p:cNvPr id="7171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Tekststijl van het model bewerken</a:t>
            </a:r>
          </a:p>
          <a:p>
            <a:pPr lvl="1"/>
            <a:r>
              <a:rPr lang="nl-NL" altLang="nl-BE"/>
              <a:t>Tweede niveau</a:t>
            </a:r>
          </a:p>
          <a:p>
            <a:pPr lvl="2"/>
            <a:r>
              <a:rPr lang="nl-NL" altLang="nl-BE"/>
              <a:t>Derde niveau</a:t>
            </a:r>
          </a:p>
          <a:p>
            <a:pPr lvl="3"/>
            <a:r>
              <a:rPr lang="nl-NL" altLang="nl-BE"/>
              <a:t>Vierde niveau</a:t>
            </a:r>
          </a:p>
          <a:p>
            <a:pPr lvl="4"/>
            <a:r>
              <a:rPr lang="nl-NL" altLang="nl-BE"/>
              <a:t>Vijfde niveau</a:t>
            </a:r>
            <a:endParaRPr lang="nl-BE" alt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B00E4E-9888-410B-9365-E23CD7F55D35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3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D1A4DCC6-77E2-4E3C-A11F-873DE1B607F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5" y="6356350"/>
            <a:ext cx="28321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0BA068D0-07D9-48DB-98C5-D7661B10BC9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2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07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7" y="5043488"/>
            <a:ext cx="5063067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0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22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0100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328" y="2426517"/>
            <a:ext cx="3305101" cy="33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2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54" y="2202771"/>
            <a:ext cx="4186075" cy="62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270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123" y="3439811"/>
            <a:ext cx="2700338" cy="73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380"/>
              </a:spcBef>
              <a:buClrTx/>
            </a:pPr>
            <a:endParaRPr lang="nl-BE" altLang="nl-BE" sz="210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167" y="4401110"/>
            <a:ext cx="3038523" cy="47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7969" tIns="18985" rIns="37969" bIns="18985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296"/>
              </a:spcBef>
              <a:buClrTx/>
            </a:pPr>
            <a:r>
              <a:rPr lang="nl-BE" altLang="nl-BE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Koen Van Eyken</a:t>
            </a:r>
          </a:p>
          <a:p>
            <a:pPr eaLnBrk="1" hangingPunct="1">
              <a:lnSpc>
                <a:spcPct val="90000"/>
              </a:lnSpc>
              <a:spcBef>
                <a:spcPts val="296"/>
              </a:spcBef>
              <a:buClrTx/>
            </a:pPr>
            <a:endParaRPr lang="nl-BE" altLang="nl-BE" sz="1050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1664" y="1672721"/>
            <a:ext cx="7575027" cy="720427"/>
          </a:xfrm>
        </p:spPr>
        <p:txBody>
          <a:bodyPr/>
          <a:lstStyle/>
          <a:p>
            <a:r>
              <a:rPr lang="nl-BE" altLang="nl-BE" sz="3300" dirty="0"/>
              <a:t>System and Application Design</a:t>
            </a:r>
            <a:endParaRPr lang="en-BE" sz="36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0530" y="2796484"/>
            <a:ext cx="5007863" cy="386658"/>
          </a:xfrm>
        </p:spPr>
        <p:txBody>
          <a:bodyPr/>
          <a:lstStyle/>
          <a:p>
            <a:r>
              <a:rPr lang="nl-BE" altLang="nl-BE" sz="6000" dirty="0">
                <a:solidFill>
                  <a:srgbClr val="FFFFFF"/>
                </a:solidFill>
              </a:rPr>
              <a:t>NS diagram</a:t>
            </a:r>
            <a:endParaRPr lang="en-BE" sz="5400" dirty="0"/>
          </a:p>
        </p:txBody>
      </p:sp>
    </p:spTree>
    <p:extLst>
      <p:ext uri="{BB962C8B-B14F-4D97-AF65-F5344CB8AC3E}">
        <p14:creationId xmlns:p14="http://schemas.microsoft.com/office/powerpoint/2010/main" val="66166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AutoShape 1"/>
          <p:cNvSpPr>
            <a:spLocks noChangeArrowheads="1"/>
          </p:cNvSpPr>
          <p:nvPr/>
        </p:nvSpPr>
        <p:spPr bwMode="auto">
          <a:xfrm>
            <a:off x="4205289" y="2339975"/>
            <a:ext cx="3779837" cy="3240088"/>
          </a:xfrm>
          <a:prstGeom prst="roundRect">
            <a:avLst>
              <a:gd name="adj" fmla="val 46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5299" name="AutoShape 2"/>
          <p:cNvSpPr>
            <a:spLocks noChangeArrowheads="1"/>
          </p:cNvSpPr>
          <p:nvPr/>
        </p:nvSpPr>
        <p:spPr bwMode="auto">
          <a:xfrm>
            <a:off x="4943475" y="3055939"/>
            <a:ext cx="3060700" cy="1804987"/>
          </a:xfrm>
          <a:prstGeom prst="roundRect">
            <a:avLst>
              <a:gd name="adj" fmla="val 6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opdracht</a:t>
            </a: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5513389" y="5040314"/>
            <a:ext cx="11652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Loopvar aanpassen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Ontwerptechnieken</a:t>
            </a:r>
          </a:p>
        </p:txBody>
      </p:sp>
      <p:sp>
        <p:nvSpPr>
          <p:cNvPr id="55302" name="Text Box 5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5303" name="Text Box 6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29768F-803D-4242-A608-D5293FFD352F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nl-NL" altLang="nl-BE" sz="1200"/>
          </a:p>
        </p:txBody>
      </p:sp>
      <p:sp>
        <p:nvSpPr>
          <p:cNvPr id="55304" name="Rectangle 7"/>
          <p:cNvSpPr>
            <a:spLocks noChangeArrowheads="1"/>
          </p:cNvSpPr>
          <p:nvPr/>
        </p:nvSpPr>
        <p:spPr bwMode="auto">
          <a:xfrm>
            <a:off x="2171701" y="1403350"/>
            <a:ext cx="2530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277813" indent="-27781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45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</a:pPr>
            <a:r>
              <a:rPr lang="nl-BE" altLang="nl-BE" sz="1800"/>
              <a:t>Iteratiestructuur (for)</a:t>
            </a:r>
          </a:p>
        </p:txBody>
      </p:sp>
      <p:sp>
        <p:nvSpPr>
          <p:cNvPr id="55305" name="Rectangle 8"/>
          <p:cNvSpPr>
            <a:spLocks noChangeArrowheads="1"/>
          </p:cNvSpPr>
          <p:nvPr/>
        </p:nvSpPr>
        <p:spPr bwMode="auto">
          <a:xfrm>
            <a:off x="4206876" y="2322514"/>
            <a:ext cx="38020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5306" name="Text Box 9"/>
          <p:cNvSpPr txBox="1">
            <a:spLocks noChangeArrowheads="1"/>
          </p:cNvSpPr>
          <p:nvPr/>
        </p:nvSpPr>
        <p:spPr bwMode="auto">
          <a:xfrm>
            <a:off x="4916489" y="2466975"/>
            <a:ext cx="2695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conditie</a:t>
            </a:r>
          </a:p>
        </p:txBody>
      </p:sp>
      <p:sp>
        <p:nvSpPr>
          <p:cNvPr id="55307" name="Rectangle 10"/>
          <p:cNvSpPr>
            <a:spLocks noChangeArrowheads="1"/>
          </p:cNvSpPr>
          <p:nvPr/>
        </p:nvSpPr>
        <p:spPr bwMode="auto">
          <a:xfrm>
            <a:off x="4206876" y="1828801"/>
            <a:ext cx="3789363" cy="504825"/>
          </a:xfrm>
          <a:prstGeom prst="rect">
            <a:avLst/>
          </a:prstGeom>
          <a:noFill/>
          <a:ln w="9360" cap="sq">
            <a:solidFill>
              <a:srgbClr val="33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5308" name="Text Box 11"/>
          <p:cNvSpPr txBox="1">
            <a:spLocks noChangeArrowheads="1"/>
          </p:cNvSpPr>
          <p:nvPr/>
        </p:nvSpPr>
        <p:spPr bwMode="auto">
          <a:xfrm>
            <a:off x="4929189" y="1973263"/>
            <a:ext cx="2682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Loopvar init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10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335360" y="836712"/>
            <a:ext cx="1123324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2857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Je krijgt een getal binnen. Als het minder dan 100 is, laat je “Small” zien, als meer </a:t>
            </a:r>
            <a:r>
              <a:rPr lang="nl-BE" altLang="nl-BE" sz="2000">
                <a:solidFill>
                  <a:srgbClr val="666666"/>
                </a:solidFill>
              </a:rPr>
              <a:t>dan 500 </a:t>
            </a:r>
            <a:r>
              <a:rPr lang="nl-BE" altLang="nl-BE" sz="2000" dirty="0">
                <a:solidFill>
                  <a:srgbClr val="666666"/>
                </a:solidFill>
              </a:rPr>
              <a:t>is “Big” en al de rest is “Average”.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Begin bij 1 en tel er telkens 1 bij op tot je 10 komt (dus zonder 10). Toon telkens de nieuwe waarde die je hebt gekregen.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Je krijgt 1 getal binnen. Druk af of het deelbaar is door 8, 4 en/of 2.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Je krijgt een reeks van getallen binnen. Stop als het getal kleiner is dan het vorige getal. Toon dit laatste getal.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Lees een willekeurig aantal getallen in met als afsluitwaarde 32786. Bereken de som en druk die af.</a:t>
            </a:r>
          </a:p>
          <a:p>
            <a:pPr marL="0" indent="0" hangingPunct="1">
              <a:spcBef>
                <a:spcPts val="800"/>
              </a:spcBef>
              <a:buClr>
                <a:srgbClr val="EE4411"/>
              </a:buClr>
              <a:buSzPct val="110000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0" indent="0" hangingPunct="1">
              <a:spcBef>
                <a:spcPts val="800"/>
              </a:spcBef>
              <a:buClr>
                <a:srgbClr val="EE4411"/>
              </a:buClr>
              <a:buSzPct val="110000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(afsluitwaarde = stop direct met verwerken)</a:t>
            </a:r>
          </a:p>
          <a:p>
            <a:pPr hangingPunct="1">
              <a:spcBef>
                <a:spcPts val="800"/>
              </a:spcBef>
              <a:buClr>
                <a:srgbClr val="EE4411"/>
              </a:buClr>
              <a:buSzPct val="110000"/>
              <a:buFont typeface="Times New Roman" panose="02020603050405020304" pitchFamily="18" charset="0"/>
              <a:buChar char="•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46313" y="-99392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Oefeningen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F92952-73F8-4923-B8EA-660C16A8EFB8}" type="slidenum">
              <a:rPr lang="nl-BE" altLang="nl-BE" smtClean="0"/>
              <a:pPr>
                <a:defRPr/>
              </a:pPr>
              <a:t>11</a:t>
            </a:fld>
            <a:endParaRPr lang="nl-BE" altLang="nl-BE"/>
          </a:p>
        </p:txBody>
      </p:sp>
      <p:pic>
        <p:nvPicPr>
          <p:cNvPr id="1026" name="Picture 2" descr="Free stock photo of black-and-white, mathematics, school, bl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707" y="3858408"/>
            <a:ext cx="4488433" cy="25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96716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299356" y="1012776"/>
            <a:ext cx="115932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285750" indent="-2857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009650" algn="l"/>
                <a:tab pos="1733550" algn="l"/>
                <a:tab pos="2457450" algn="l"/>
                <a:tab pos="3179763" algn="l"/>
                <a:tab pos="3903663" algn="l"/>
                <a:tab pos="4629150" algn="l"/>
                <a:tab pos="5353050" algn="l"/>
                <a:tab pos="6076950" algn="l"/>
                <a:tab pos="6800850" algn="l"/>
                <a:tab pos="75231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Lees een willekeurig aantal getallen in en stop direct als de waarde groter is dan 100. Druk het aantal even getallen af dat je bent tegengekomen.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Zou je een willekeurige WHILE-DO door een do-while kunnen vervangen? Of omgekeerd? Illustreer met een tekening.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Lees een willekeurig aantal getallen in met als afsluitwaarde 3456. Druk het kleinste getal af en hoeveel getallen we al hebben bekeken.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Lees een willekeurig aantal getallen in en stop als het nieuwe getal kleiner is dan het vorige. Toon dat laatste nieuwe getal.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Druk alle delers af van een in te lezen getal. </a:t>
            </a:r>
          </a:p>
          <a:p>
            <a:pPr marL="0" indent="0" hangingPunct="1">
              <a:spcBef>
                <a:spcPts val="800"/>
              </a:spcBef>
              <a:buClr>
                <a:srgbClr val="EE4411"/>
              </a:buClr>
              <a:buSzPct val="110000"/>
              <a:defRPr/>
            </a:pPr>
            <a:r>
              <a:rPr lang="nl-BE" altLang="nl-BE" sz="2000" dirty="0">
                <a:solidFill>
                  <a:srgbClr val="666666"/>
                </a:solidFill>
              </a:rPr>
              <a:t>       Het in te lezen getal moet positief zijn.</a:t>
            </a: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  <a:p>
            <a:pPr marL="457200" indent="-457200" hangingPunct="1">
              <a:spcBef>
                <a:spcPts val="800"/>
              </a:spcBef>
              <a:buClr>
                <a:srgbClr val="EE4411"/>
              </a:buClr>
              <a:buSzPct val="110000"/>
              <a:buFont typeface="+mj-lt"/>
              <a:buAutoNum type="arabicPeriod"/>
              <a:defRPr/>
            </a:pPr>
            <a:endParaRPr lang="nl-BE" altLang="nl-BE" sz="2000" dirty="0">
              <a:solidFill>
                <a:srgbClr val="666666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46313" y="-99392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Oefeningen</a:t>
            </a:r>
            <a:r>
              <a:rPr lang="en-GB" altLang="nl-BE" sz="3600" dirty="0">
                <a:solidFill>
                  <a:srgbClr val="68676C"/>
                </a:solidFill>
              </a:rPr>
              <a:t> </a:t>
            </a:r>
            <a:r>
              <a:rPr lang="en-GB" altLang="nl-BE" sz="3600">
                <a:solidFill>
                  <a:srgbClr val="68676C"/>
                </a:solidFill>
              </a:rPr>
              <a:t>gevorderd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F92952-73F8-4923-B8EA-660C16A8EFB8}" type="slidenum">
              <a:rPr lang="nl-BE" altLang="nl-BE" smtClean="0"/>
              <a:pPr>
                <a:defRPr/>
              </a:pPr>
              <a:t>12</a:t>
            </a:fld>
            <a:endParaRPr lang="nl-BE" alt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16B48-953A-ED41-8579-4E6FD0E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3620460"/>
            <a:ext cx="3024336" cy="25249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467497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909938" y="2510900"/>
            <a:ext cx="4752528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8625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8625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4440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 dirty="0" err="1">
                <a:solidFill>
                  <a:srgbClr val="68676C"/>
                </a:solidFill>
              </a:rPr>
              <a:t>Ontwerptechnieken</a:t>
            </a:r>
            <a:endParaRPr lang="en-GB" altLang="nl-BE" sz="3600" dirty="0">
              <a:solidFill>
                <a:srgbClr val="68676C"/>
              </a:solidFill>
            </a:endParaRP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33375" indent="-33337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3375" algn="l"/>
                <a:tab pos="781050" algn="l"/>
                <a:tab pos="1230313" algn="l"/>
                <a:tab pos="1679575" algn="l"/>
                <a:tab pos="2128838" algn="l"/>
                <a:tab pos="2578100" algn="l"/>
                <a:tab pos="3027363" algn="l"/>
                <a:tab pos="3476625" algn="l"/>
                <a:tab pos="3925888" algn="l"/>
                <a:tab pos="4375150" algn="l"/>
                <a:tab pos="4824413" algn="l"/>
                <a:tab pos="5273675" algn="l"/>
                <a:tab pos="5722938" algn="l"/>
                <a:tab pos="6172200" algn="l"/>
                <a:tab pos="6621463" algn="l"/>
                <a:tab pos="7070725" algn="l"/>
                <a:tab pos="7519988" algn="l"/>
                <a:tab pos="7969250" algn="l"/>
                <a:tab pos="8418513" algn="l"/>
                <a:tab pos="8867775" algn="l"/>
                <a:tab pos="93170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>
                <a:solidFill>
                  <a:srgbClr val="68676C"/>
                </a:solidFill>
              </a:rPr>
              <a:t>Ontwerp methodes</a:t>
            </a:r>
          </a:p>
          <a:p>
            <a:pPr eaLnBrk="1" hangingPunct="1"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>
                <a:solidFill>
                  <a:srgbClr val="68676C"/>
                </a:solidFill>
              </a:rPr>
              <a:t>Hulpmiddelen voor specificatie en ontwerp</a:t>
            </a:r>
          </a:p>
        </p:txBody>
      </p:sp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A678D15-7B2C-4019-87AB-207AA51CC626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nl-NL" altLang="nl-BE" sz="1200"/>
          </a:p>
        </p:txBody>
      </p:sp>
      <p:pic>
        <p:nvPicPr>
          <p:cNvPr id="1026" name="Picture 2" descr="That just sounds like A WHILE LOOP with extra steps - Rick and Morty extra  steps trash dove | Meme Generator">
            <a:extLst>
              <a:ext uri="{FF2B5EF4-FFF2-40B4-BE49-F238E27FC236}">
                <a16:creationId xmlns:a16="http://schemas.microsoft.com/office/drawing/2014/main" id="{F461EC7A-0B5B-984E-8A2A-94C4CCE61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68" y="2560569"/>
            <a:ext cx="6503764" cy="36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Ontwerptechnieken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33425" indent="-27622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Font typeface="Times New Roman" panose="02020603050405020304" pitchFamily="18" charset="0"/>
              <a:buChar char="•"/>
            </a:pPr>
            <a:r>
              <a:rPr lang="en-GB" altLang="nl-BE" dirty="0">
                <a:solidFill>
                  <a:srgbClr val="68676C"/>
                </a:solidFill>
              </a:rPr>
              <a:t> </a:t>
            </a:r>
            <a:r>
              <a:rPr lang="en-GB" altLang="nl-BE" dirty="0" err="1">
                <a:solidFill>
                  <a:srgbClr val="68676C"/>
                </a:solidFill>
              </a:rPr>
              <a:t>Nassi</a:t>
            </a:r>
            <a:r>
              <a:rPr lang="en-GB" altLang="nl-BE" dirty="0">
                <a:solidFill>
                  <a:srgbClr val="68676C"/>
                </a:solidFill>
              </a:rPr>
              <a:t> </a:t>
            </a:r>
            <a:r>
              <a:rPr lang="en-GB" altLang="nl-BE" dirty="0" err="1">
                <a:solidFill>
                  <a:srgbClr val="68676C"/>
                </a:solidFill>
              </a:rPr>
              <a:t>Schneidermann</a:t>
            </a:r>
            <a:endParaRPr lang="en-GB" altLang="nl-BE" dirty="0">
              <a:solidFill>
                <a:srgbClr val="68676C"/>
              </a:solidFill>
            </a:endParaRPr>
          </a:p>
          <a:p>
            <a:pPr lvl="1" eaLnBrk="1" hangingPunct="1">
              <a:spcBef>
                <a:spcPts val="800"/>
              </a:spcBef>
              <a:buClr>
                <a:srgbClr val="97000C"/>
              </a:buClr>
              <a:buSzPct val="90000"/>
              <a:buFont typeface="Arial" panose="020B0604020202020204" pitchFamily="34" charset="0"/>
              <a:buChar char="•"/>
            </a:pPr>
            <a:r>
              <a:rPr lang="en-GB" altLang="nl-BE" dirty="0" err="1">
                <a:solidFill>
                  <a:srgbClr val="68676C"/>
                </a:solidFill>
              </a:rPr>
              <a:t>onmogelijk</a:t>
            </a:r>
            <a:r>
              <a:rPr lang="en-GB" altLang="nl-BE" dirty="0">
                <a:solidFill>
                  <a:srgbClr val="68676C"/>
                </a:solidFill>
              </a:rPr>
              <a:t> om </a:t>
            </a:r>
            <a:r>
              <a:rPr lang="en-GB" altLang="nl-BE" dirty="0" err="1">
                <a:solidFill>
                  <a:srgbClr val="68676C"/>
                </a:solidFill>
              </a:rPr>
              <a:t>iets</a:t>
            </a:r>
            <a:r>
              <a:rPr lang="en-GB" altLang="nl-BE" dirty="0">
                <a:solidFill>
                  <a:srgbClr val="68676C"/>
                </a:solidFill>
              </a:rPr>
              <a:t> </a:t>
            </a:r>
            <a:r>
              <a:rPr lang="en-GB" altLang="nl-BE" dirty="0" err="1">
                <a:solidFill>
                  <a:srgbClr val="68676C"/>
                </a:solidFill>
              </a:rPr>
              <a:t>anders</a:t>
            </a:r>
            <a:r>
              <a:rPr lang="en-GB" altLang="nl-BE" dirty="0">
                <a:solidFill>
                  <a:srgbClr val="68676C"/>
                </a:solidFill>
              </a:rPr>
              <a:t> dan de </a:t>
            </a:r>
            <a:r>
              <a:rPr lang="en-GB" altLang="nl-BE" dirty="0" err="1">
                <a:solidFill>
                  <a:srgbClr val="68676C"/>
                </a:solidFill>
              </a:rPr>
              <a:t>toegelaten</a:t>
            </a:r>
            <a:r>
              <a:rPr lang="en-GB" altLang="nl-BE" dirty="0">
                <a:solidFill>
                  <a:srgbClr val="68676C"/>
                </a:solidFill>
              </a:rPr>
              <a:t> </a:t>
            </a:r>
            <a:r>
              <a:rPr lang="en-GB" altLang="nl-BE" dirty="0" err="1">
                <a:solidFill>
                  <a:srgbClr val="68676C"/>
                </a:solidFill>
              </a:rPr>
              <a:t>structuren</a:t>
            </a:r>
            <a:r>
              <a:rPr lang="en-GB" altLang="nl-BE" dirty="0">
                <a:solidFill>
                  <a:srgbClr val="68676C"/>
                </a:solidFill>
              </a:rPr>
              <a:t> </a:t>
            </a:r>
            <a:r>
              <a:rPr lang="en-GB" altLang="nl-BE" dirty="0" err="1">
                <a:solidFill>
                  <a:srgbClr val="68676C"/>
                </a:solidFill>
              </a:rPr>
              <a:t>te</a:t>
            </a:r>
            <a:r>
              <a:rPr lang="en-GB" altLang="nl-BE" dirty="0">
                <a:solidFill>
                  <a:srgbClr val="68676C"/>
                </a:solidFill>
              </a:rPr>
              <a:t> </a:t>
            </a:r>
            <a:r>
              <a:rPr lang="en-GB" altLang="nl-BE" dirty="0" err="1">
                <a:solidFill>
                  <a:srgbClr val="68676C"/>
                </a:solidFill>
              </a:rPr>
              <a:t>gebruiken</a:t>
            </a:r>
            <a:r>
              <a:rPr lang="en-GB" altLang="nl-BE" dirty="0">
                <a:solidFill>
                  <a:srgbClr val="68676C"/>
                </a:solidFill>
              </a:rPr>
              <a:t> </a:t>
            </a: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BB63387-0161-4CD7-B04A-98F9D4E0DE1B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nl-NL" altLang="nl-BE" sz="1200"/>
          </a:p>
        </p:txBody>
      </p:sp>
      <p:pic>
        <p:nvPicPr>
          <p:cNvPr id="409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89" y="2878138"/>
            <a:ext cx="4751387" cy="389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3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 additive="repl"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1"/>
          <p:cNvGrpSpPr>
            <a:grpSpLocks/>
          </p:cNvGrpSpPr>
          <p:nvPr/>
        </p:nvGrpSpPr>
        <p:grpSpPr bwMode="auto">
          <a:xfrm>
            <a:off x="4654550" y="2063750"/>
            <a:ext cx="3176588" cy="3786188"/>
            <a:chOff x="1972" y="1300"/>
            <a:chExt cx="2001" cy="2385"/>
          </a:xfrm>
        </p:grpSpPr>
        <p:sp>
          <p:nvSpPr>
            <p:cNvPr id="43014" name="Rectangle 2"/>
            <p:cNvSpPr>
              <a:spLocks noChangeArrowheads="1"/>
            </p:cNvSpPr>
            <p:nvPr/>
          </p:nvSpPr>
          <p:spPr bwMode="auto">
            <a:xfrm>
              <a:off x="1972" y="1300"/>
              <a:ext cx="2001" cy="466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160" tIns="46080" rIns="92160" bIns="4608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nl-BE">
                  <a:solidFill>
                    <a:srgbClr val="000000"/>
                  </a:solidFill>
                  <a:latin typeface="Calibri" panose="020F0502020204030204" pitchFamily="34" charset="0"/>
                </a:rPr>
                <a:t>opdracht 1</a:t>
              </a:r>
            </a:p>
          </p:txBody>
        </p:sp>
        <p:sp>
          <p:nvSpPr>
            <p:cNvPr id="43015" name="Rectangle 3"/>
            <p:cNvSpPr>
              <a:spLocks noChangeArrowheads="1"/>
            </p:cNvSpPr>
            <p:nvPr/>
          </p:nvSpPr>
          <p:spPr bwMode="auto">
            <a:xfrm>
              <a:off x="1972" y="1779"/>
              <a:ext cx="2001" cy="466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160" tIns="46080" rIns="92160" bIns="4608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nl-BE">
                  <a:solidFill>
                    <a:srgbClr val="000000"/>
                  </a:solidFill>
                  <a:latin typeface="Calibri" panose="020F0502020204030204" pitchFamily="34" charset="0"/>
                </a:rPr>
                <a:t>opdracht 2</a:t>
              </a:r>
            </a:p>
          </p:txBody>
        </p:sp>
        <p:sp>
          <p:nvSpPr>
            <p:cNvPr id="43016" name="Rectangle 4"/>
            <p:cNvSpPr>
              <a:spLocks noChangeArrowheads="1"/>
            </p:cNvSpPr>
            <p:nvPr/>
          </p:nvSpPr>
          <p:spPr bwMode="auto">
            <a:xfrm>
              <a:off x="1972" y="2739"/>
              <a:ext cx="2001" cy="466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160" tIns="46080" rIns="92160" bIns="4608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nl-BE">
                  <a:solidFill>
                    <a:srgbClr val="000000"/>
                  </a:solidFill>
                  <a:latin typeface="Calibri" panose="020F0502020204030204" pitchFamily="34" charset="0"/>
                </a:rPr>
                <a:t>...........</a:t>
              </a:r>
            </a:p>
          </p:txBody>
        </p:sp>
        <p:sp>
          <p:nvSpPr>
            <p:cNvPr id="43017" name="Rectangle 5"/>
            <p:cNvSpPr>
              <a:spLocks noChangeArrowheads="1"/>
            </p:cNvSpPr>
            <p:nvPr/>
          </p:nvSpPr>
          <p:spPr bwMode="auto">
            <a:xfrm>
              <a:off x="1972" y="2259"/>
              <a:ext cx="2001" cy="466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160" tIns="46080" rIns="92160" bIns="4608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nl-BE">
                  <a:solidFill>
                    <a:srgbClr val="000000"/>
                  </a:solidFill>
                  <a:latin typeface="Calibri" panose="020F0502020204030204" pitchFamily="34" charset="0"/>
                </a:rPr>
                <a:t>opdracht 3</a:t>
              </a:r>
            </a:p>
          </p:txBody>
        </p:sp>
        <p:sp>
          <p:nvSpPr>
            <p:cNvPr id="43018" name="Rectangle 6"/>
            <p:cNvSpPr>
              <a:spLocks noChangeArrowheads="1"/>
            </p:cNvSpPr>
            <p:nvPr/>
          </p:nvSpPr>
          <p:spPr bwMode="auto">
            <a:xfrm>
              <a:off x="1972" y="3219"/>
              <a:ext cx="2001" cy="466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160" tIns="46080" rIns="92160" bIns="4608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nl-BE">
                  <a:solidFill>
                    <a:srgbClr val="000000"/>
                  </a:solidFill>
                  <a:latin typeface="Calibri" panose="020F0502020204030204" pitchFamily="34" charset="0"/>
                </a:rPr>
                <a:t>opdracht n</a:t>
              </a:r>
            </a:p>
          </p:txBody>
        </p:sp>
      </p:grpSp>
      <p:sp>
        <p:nvSpPr>
          <p:cNvPr id="43011" name="Text Box 7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0C01D06-8B4D-48D8-9AE7-E6172F01169A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nl-NL" altLang="nl-BE" sz="1200"/>
          </a:p>
        </p:txBody>
      </p:sp>
      <p:sp>
        <p:nvSpPr>
          <p:cNvPr id="43012" name="Rectangle 8"/>
          <p:cNvSpPr>
            <a:spLocks noChangeArrowheads="1"/>
          </p:cNvSpPr>
          <p:nvPr/>
        </p:nvSpPr>
        <p:spPr bwMode="auto">
          <a:xfrm>
            <a:off x="2238376" y="1366839"/>
            <a:ext cx="239903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277813" indent="-27781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45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</a:pPr>
            <a:r>
              <a:rPr lang="nl-BE" altLang="nl-BE" sz="1800"/>
              <a:t>Sequentiestructuur</a:t>
            </a:r>
          </a:p>
        </p:txBody>
      </p:sp>
      <p:sp>
        <p:nvSpPr>
          <p:cNvPr id="43013" name="Text Box 9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Ontwerptechnieken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4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AutoShape 1"/>
          <p:cNvSpPr>
            <a:spLocks noChangeArrowheads="1"/>
          </p:cNvSpPr>
          <p:nvPr/>
        </p:nvSpPr>
        <p:spPr bwMode="auto">
          <a:xfrm>
            <a:off x="3665539" y="2835276"/>
            <a:ext cx="4860925" cy="2339975"/>
          </a:xfrm>
          <a:prstGeom prst="roundRect">
            <a:avLst>
              <a:gd name="adj" fmla="val 65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45059" name="Line 2"/>
          <p:cNvSpPr>
            <a:spLocks noChangeShapeType="1"/>
          </p:cNvSpPr>
          <p:nvPr/>
        </p:nvSpPr>
        <p:spPr bwMode="auto">
          <a:xfrm>
            <a:off x="3665539" y="3951289"/>
            <a:ext cx="4859337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4943476" y="3959225"/>
            <a:ext cx="17463" cy="121443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61" name="Line 4"/>
          <p:cNvSpPr>
            <a:spLocks noChangeShapeType="1"/>
          </p:cNvSpPr>
          <p:nvPr/>
        </p:nvSpPr>
        <p:spPr bwMode="auto">
          <a:xfrm>
            <a:off x="3665539" y="2835275"/>
            <a:ext cx="1277937" cy="112553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62" name="Line 5"/>
          <p:cNvSpPr>
            <a:spLocks noChangeShapeType="1"/>
          </p:cNvSpPr>
          <p:nvPr/>
        </p:nvSpPr>
        <p:spPr bwMode="auto">
          <a:xfrm flipH="1">
            <a:off x="4930776" y="2835275"/>
            <a:ext cx="3609975" cy="112553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63" name="Text Box 6"/>
          <p:cNvSpPr txBox="1">
            <a:spLocks noChangeArrowheads="1"/>
          </p:cNvSpPr>
          <p:nvPr/>
        </p:nvSpPr>
        <p:spPr bwMode="auto">
          <a:xfrm>
            <a:off x="4805364" y="3014664"/>
            <a:ext cx="11652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conditie</a:t>
            </a:r>
          </a:p>
        </p:txBody>
      </p:sp>
      <p:sp>
        <p:nvSpPr>
          <p:cNvPr id="45064" name="Text Box 7"/>
          <p:cNvSpPr txBox="1">
            <a:spLocks noChangeArrowheads="1"/>
          </p:cNvSpPr>
          <p:nvPr/>
        </p:nvSpPr>
        <p:spPr bwMode="auto">
          <a:xfrm>
            <a:off x="3738564" y="3446464"/>
            <a:ext cx="604837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nee</a:t>
            </a:r>
          </a:p>
        </p:txBody>
      </p:sp>
      <p:sp>
        <p:nvSpPr>
          <p:cNvPr id="45065" name="Text Box 8"/>
          <p:cNvSpPr txBox="1">
            <a:spLocks noChangeArrowheads="1"/>
          </p:cNvSpPr>
          <p:nvPr/>
        </p:nvSpPr>
        <p:spPr bwMode="auto">
          <a:xfrm>
            <a:off x="7302500" y="3375025"/>
            <a:ext cx="401638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ja</a:t>
            </a:r>
          </a:p>
        </p:txBody>
      </p:sp>
      <p:sp>
        <p:nvSpPr>
          <p:cNvPr id="45066" name="Text Box 9"/>
          <p:cNvSpPr txBox="1">
            <a:spLocks noChangeArrowheads="1"/>
          </p:cNvSpPr>
          <p:nvPr/>
        </p:nvSpPr>
        <p:spPr bwMode="auto">
          <a:xfrm>
            <a:off x="6148388" y="4383089"/>
            <a:ext cx="1249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opdracht</a:t>
            </a:r>
          </a:p>
        </p:txBody>
      </p:sp>
      <p:sp>
        <p:nvSpPr>
          <p:cNvPr id="45067" name="Text Box 10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81E4971-2029-4206-9FA1-29C55C8F3D20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nl-NL" altLang="nl-BE" sz="1200"/>
          </a:p>
        </p:txBody>
      </p:sp>
      <p:sp>
        <p:nvSpPr>
          <p:cNvPr id="45068" name="Rectangle 11"/>
          <p:cNvSpPr>
            <a:spLocks noChangeArrowheads="1"/>
          </p:cNvSpPr>
          <p:nvPr/>
        </p:nvSpPr>
        <p:spPr bwMode="auto">
          <a:xfrm>
            <a:off x="2238375" y="1366838"/>
            <a:ext cx="22240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277813" indent="-27781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45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</a:pPr>
            <a:r>
              <a:rPr lang="nl-BE" altLang="nl-BE" sz="1800"/>
              <a:t>Selectiestructuur </a:t>
            </a:r>
          </a:p>
        </p:txBody>
      </p:sp>
      <p:sp>
        <p:nvSpPr>
          <p:cNvPr id="45069" name="Text Box 12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Ontwerptechnieken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5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1"/>
          <p:cNvGrpSpPr>
            <a:grpSpLocks/>
          </p:cNvGrpSpPr>
          <p:nvPr/>
        </p:nvGrpSpPr>
        <p:grpSpPr bwMode="auto">
          <a:xfrm>
            <a:off x="3665539" y="2835276"/>
            <a:ext cx="4852987" cy="2328863"/>
            <a:chOff x="1349" y="1786"/>
            <a:chExt cx="3057" cy="1467"/>
          </a:xfrm>
        </p:grpSpPr>
        <p:sp>
          <p:nvSpPr>
            <p:cNvPr id="47110" name="AutoShape 2"/>
            <p:cNvSpPr>
              <a:spLocks noChangeArrowheads="1"/>
            </p:cNvSpPr>
            <p:nvPr/>
          </p:nvSpPr>
          <p:spPr bwMode="auto">
            <a:xfrm>
              <a:off x="1349" y="1786"/>
              <a:ext cx="3049" cy="1467"/>
            </a:xfrm>
            <a:prstGeom prst="roundRect">
              <a:avLst>
                <a:gd name="adj" fmla="val 65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nl-BE" altLang="nl-BE"/>
            </a:p>
          </p:txBody>
        </p:sp>
        <p:sp>
          <p:nvSpPr>
            <p:cNvPr id="47111" name="Line 3"/>
            <p:cNvSpPr>
              <a:spLocks noChangeShapeType="1"/>
            </p:cNvSpPr>
            <p:nvPr/>
          </p:nvSpPr>
          <p:spPr bwMode="auto">
            <a:xfrm>
              <a:off x="1349" y="2465"/>
              <a:ext cx="3048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112" name="Line 4"/>
            <p:cNvSpPr>
              <a:spLocks noChangeShapeType="1"/>
            </p:cNvSpPr>
            <p:nvPr/>
          </p:nvSpPr>
          <p:spPr bwMode="auto">
            <a:xfrm>
              <a:off x="2931" y="2465"/>
              <a:ext cx="0" cy="78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113" name="Line 5"/>
            <p:cNvSpPr>
              <a:spLocks noChangeShapeType="1"/>
            </p:cNvSpPr>
            <p:nvPr/>
          </p:nvSpPr>
          <p:spPr bwMode="auto">
            <a:xfrm>
              <a:off x="1349" y="1786"/>
              <a:ext cx="1575" cy="67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114" name="Line 6"/>
            <p:cNvSpPr>
              <a:spLocks noChangeShapeType="1"/>
            </p:cNvSpPr>
            <p:nvPr/>
          </p:nvSpPr>
          <p:spPr bwMode="auto">
            <a:xfrm flipH="1">
              <a:off x="2927" y="1786"/>
              <a:ext cx="1480" cy="67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115" name="Text Box 7"/>
            <p:cNvSpPr txBox="1">
              <a:spLocks noChangeArrowheads="1"/>
            </p:cNvSpPr>
            <p:nvPr/>
          </p:nvSpPr>
          <p:spPr bwMode="auto">
            <a:xfrm>
              <a:off x="2585" y="1899"/>
              <a:ext cx="727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nl-BE" sz="1800">
                  <a:solidFill>
                    <a:srgbClr val="000000"/>
                  </a:solidFill>
                  <a:latin typeface="Calibri" panose="020F0502020204030204" pitchFamily="34" charset="0"/>
                </a:rPr>
                <a:t>conditie</a:t>
              </a:r>
            </a:p>
          </p:txBody>
        </p:sp>
        <p:sp>
          <p:nvSpPr>
            <p:cNvPr id="47116" name="Text Box 8"/>
            <p:cNvSpPr txBox="1">
              <a:spLocks noChangeArrowheads="1"/>
            </p:cNvSpPr>
            <p:nvPr/>
          </p:nvSpPr>
          <p:spPr bwMode="auto">
            <a:xfrm>
              <a:off x="1553" y="2126"/>
              <a:ext cx="247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nl-BE" sz="1800">
                  <a:solidFill>
                    <a:srgbClr val="000000"/>
                  </a:solidFill>
                  <a:latin typeface="Calibri" panose="020F0502020204030204" pitchFamily="34" charset="0"/>
                </a:rPr>
                <a:t>ja</a:t>
              </a:r>
            </a:p>
          </p:txBody>
        </p:sp>
        <p:sp>
          <p:nvSpPr>
            <p:cNvPr id="47117" name="Text Box 9"/>
            <p:cNvSpPr txBox="1">
              <a:spLocks noChangeArrowheads="1"/>
            </p:cNvSpPr>
            <p:nvPr/>
          </p:nvSpPr>
          <p:spPr bwMode="auto">
            <a:xfrm>
              <a:off x="3791" y="2126"/>
              <a:ext cx="37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nl-BE" sz="1800">
                  <a:solidFill>
                    <a:srgbClr val="000000"/>
                  </a:solidFill>
                  <a:latin typeface="Calibri" panose="020F0502020204030204" pitchFamily="34" charset="0"/>
                </a:rPr>
                <a:t>nee</a:t>
              </a:r>
            </a:p>
          </p:txBody>
        </p:sp>
        <p:sp>
          <p:nvSpPr>
            <p:cNvPr id="47118" name="Text Box 10"/>
            <p:cNvSpPr txBox="1">
              <a:spLocks noChangeArrowheads="1"/>
            </p:cNvSpPr>
            <p:nvPr/>
          </p:nvSpPr>
          <p:spPr bwMode="auto">
            <a:xfrm>
              <a:off x="1621" y="2754"/>
              <a:ext cx="923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nl-BE" sz="1800">
                  <a:solidFill>
                    <a:srgbClr val="000000"/>
                  </a:solidFill>
                  <a:latin typeface="Calibri" panose="020F0502020204030204" pitchFamily="34" charset="0"/>
                </a:rPr>
                <a:t>opdracht 1</a:t>
              </a:r>
            </a:p>
          </p:txBody>
        </p:sp>
        <p:sp>
          <p:nvSpPr>
            <p:cNvPr id="47119" name="Text Box 11"/>
            <p:cNvSpPr txBox="1">
              <a:spLocks noChangeArrowheads="1"/>
            </p:cNvSpPr>
            <p:nvPr/>
          </p:nvSpPr>
          <p:spPr bwMode="auto">
            <a:xfrm>
              <a:off x="3247" y="2760"/>
              <a:ext cx="922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3F3F3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GB" altLang="nl-BE" sz="1800">
                  <a:solidFill>
                    <a:srgbClr val="000000"/>
                  </a:solidFill>
                  <a:latin typeface="Calibri" panose="020F0502020204030204" pitchFamily="34" charset="0"/>
                </a:rPr>
                <a:t>opdracht 2</a:t>
              </a:r>
            </a:p>
          </p:txBody>
        </p:sp>
      </p:grpSp>
      <p:sp>
        <p:nvSpPr>
          <p:cNvPr id="47107" name="Text Box 12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A53CFC2-B99E-403E-9141-65F68935CB60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nl-NL" altLang="nl-BE" sz="1200"/>
          </a:p>
        </p:txBody>
      </p:sp>
      <p:sp>
        <p:nvSpPr>
          <p:cNvPr id="47108" name="Rectangle 13"/>
          <p:cNvSpPr>
            <a:spLocks noChangeArrowheads="1"/>
          </p:cNvSpPr>
          <p:nvPr/>
        </p:nvSpPr>
        <p:spPr bwMode="auto">
          <a:xfrm>
            <a:off x="2238376" y="1366839"/>
            <a:ext cx="218102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277813" indent="-27781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45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</a:pPr>
            <a:r>
              <a:rPr lang="nl-BE" altLang="nl-BE" sz="1800"/>
              <a:t>Selectiestructuur</a:t>
            </a:r>
          </a:p>
        </p:txBody>
      </p:sp>
      <p:sp>
        <p:nvSpPr>
          <p:cNvPr id="47109" name="Text Box 14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Ontwerptechnieken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6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447A2BD-6066-4540-BBAF-F2F9D6628D1A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nl-NL" altLang="nl-BE" sz="1200"/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2238375" y="1366839"/>
            <a:ext cx="1360286" cy="105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277813" indent="-277813"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45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  <a:defRPr/>
            </a:pPr>
            <a:r>
              <a:rPr lang="nl-BE" altLang="nl-BE">
                <a:ea typeface="+mn-ea"/>
              </a:rPr>
              <a:t>Selectie-</a:t>
            </a:r>
          </a:p>
          <a:p>
            <a:pPr marL="282575" eaLnBrk="1" hangingPunct="1">
              <a:spcBef>
                <a:spcPts val="450"/>
              </a:spcBef>
              <a:buSzPct val="110000"/>
              <a:defRPr/>
            </a:pPr>
            <a:r>
              <a:rPr lang="nl-BE" altLang="nl-BE">
                <a:ea typeface="+mn-ea"/>
              </a:rPr>
              <a:t>structuur </a:t>
            </a:r>
          </a:p>
          <a:p>
            <a:pPr marL="282575" eaLnBrk="1" hangingPunct="1">
              <a:spcBef>
                <a:spcPts val="450"/>
              </a:spcBef>
              <a:buSzPct val="110000"/>
              <a:defRPr/>
            </a:pPr>
            <a:r>
              <a:rPr lang="nl-BE" altLang="nl-BE">
                <a:ea typeface="+mn-ea"/>
              </a:rPr>
              <a:t>voorbeeld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Ontwerptechnieken</a:t>
            </a:r>
          </a:p>
        </p:txBody>
      </p:sp>
      <p:pic>
        <p:nvPicPr>
          <p:cNvPr id="4915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871538"/>
            <a:ext cx="4967287" cy="587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8215314" y="6191251"/>
            <a:ext cx="29559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400"/>
              <a:t>https://www.edrawsoft.com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7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AutoShape 1"/>
          <p:cNvSpPr>
            <a:spLocks noChangeArrowheads="1"/>
          </p:cNvSpPr>
          <p:nvPr/>
        </p:nvSpPr>
        <p:spPr bwMode="auto">
          <a:xfrm>
            <a:off x="4205289" y="2339975"/>
            <a:ext cx="3779837" cy="3240088"/>
          </a:xfrm>
          <a:prstGeom prst="roundRect">
            <a:avLst>
              <a:gd name="adj" fmla="val 46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1203" name="AutoShape 2"/>
          <p:cNvSpPr>
            <a:spLocks noChangeArrowheads="1"/>
          </p:cNvSpPr>
          <p:nvPr/>
        </p:nvSpPr>
        <p:spPr bwMode="auto">
          <a:xfrm>
            <a:off x="4943475" y="3060700"/>
            <a:ext cx="3060700" cy="2520950"/>
          </a:xfrm>
          <a:prstGeom prst="roundRect">
            <a:avLst>
              <a:gd name="adj" fmla="val 6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opdracht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5513389" y="2484439"/>
            <a:ext cx="11652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Conditie</a:t>
            </a: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Ontwerptechnieken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1207" name="Text Box 6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7A5FA6D-7990-43F1-B322-07AA771874EE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nl-NL" altLang="nl-BE" sz="1200"/>
          </a:p>
        </p:txBody>
      </p:sp>
      <p:sp>
        <p:nvSpPr>
          <p:cNvPr id="51208" name="Rectangle 7"/>
          <p:cNvSpPr>
            <a:spLocks noChangeArrowheads="1"/>
          </p:cNvSpPr>
          <p:nvPr/>
        </p:nvSpPr>
        <p:spPr bwMode="auto">
          <a:xfrm>
            <a:off x="2171700" y="1403351"/>
            <a:ext cx="28094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277813" indent="-27781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45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</a:pPr>
            <a:r>
              <a:rPr lang="nl-BE" altLang="nl-BE" sz="1800"/>
              <a:t>Iteratiestructuur (while)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8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"/>
          <p:cNvSpPr>
            <a:spLocks noChangeArrowheads="1"/>
          </p:cNvSpPr>
          <p:nvPr/>
        </p:nvSpPr>
        <p:spPr bwMode="auto">
          <a:xfrm>
            <a:off x="4205289" y="2339975"/>
            <a:ext cx="3779837" cy="3240088"/>
          </a:xfrm>
          <a:prstGeom prst="roundRect">
            <a:avLst>
              <a:gd name="adj" fmla="val 46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3251" name="AutoShape 2"/>
          <p:cNvSpPr>
            <a:spLocks noChangeArrowheads="1"/>
          </p:cNvSpPr>
          <p:nvPr/>
        </p:nvSpPr>
        <p:spPr bwMode="auto">
          <a:xfrm>
            <a:off x="4943475" y="2339975"/>
            <a:ext cx="3060700" cy="2520950"/>
          </a:xfrm>
          <a:prstGeom prst="roundRect">
            <a:avLst>
              <a:gd name="adj" fmla="val 6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opdracht</a:t>
            </a:r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5513389" y="5040314"/>
            <a:ext cx="11652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nl-BE" sz="1800">
                <a:solidFill>
                  <a:srgbClr val="000000"/>
                </a:solidFill>
                <a:latin typeface="Calibri" panose="020F0502020204030204" pitchFamily="34" charset="0"/>
              </a:rPr>
              <a:t>conditie</a:t>
            </a:r>
          </a:p>
        </p:txBody>
      </p:sp>
      <p:sp>
        <p:nvSpPr>
          <p:cNvPr id="53253" name="Text Box 4"/>
          <p:cNvSpPr txBox="1">
            <a:spLocks noChangeArrowheads="1"/>
          </p:cNvSpPr>
          <p:nvPr/>
        </p:nvSpPr>
        <p:spPr bwMode="auto">
          <a:xfrm>
            <a:off x="1847850" y="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nl-BE" sz="3600">
                <a:solidFill>
                  <a:srgbClr val="68676C"/>
                </a:solidFill>
              </a:rPr>
              <a:t>Ontwerptechnieken</a:t>
            </a:r>
          </a:p>
        </p:txBody>
      </p:sp>
      <p:sp>
        <p:nvSpPr>
          <p:cNvPr id="53254" name="Text Box 5"/>
          <p:cNvSpPr txBox="1">
            <a:spLocks noChangeArrowheads="1"/>
          </p:cNvSpPr>
          <p:nvPr/>
        </p:nvSpPr>
        <p:spPr bwMode="auto">
          <a:xfrm>
            <a:off x="1847850" y="1196976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53255" name="Text Box 6"/>
          <p:cNvSpPr txBox="1">
            <a:spLocks noChangeArrowheads="1"/>
          </p:cNvSpPr>
          <p:nvPr/>
        </p:nvSpPr>
        <p:spPr bwMode="auto">
          <a:xfrm>
            <a:off x="8534400" y="6475414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2441297-BD91-4534-9E74-ECDA2FCA7D81}" type="slidenum">
              <a:rPr lang="nl-NL" altLang="nl-BE" sz="12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nl-NL" altLang="nl-BE" sz="1200"/>
          </a:p>
        </p:txBody>
      </p:sp>
      <p:sp>
        <p:nvSpPr>
          <p:cNvPr id="53256" name="Rectangle 7"/>
          <p:cNvSpPr>
            <a:spLocks noChangeArrowheads="1"/>
          </p:cNvSpPr>
          <p:nvPr/>
        </p:nvSpPr>
        <p:spPr bwMode="auto">
          <a:xfrm>
            <a:off x="2171701" y="1403351"/>
            <a:ext cx="313000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277813" indent="-27781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7813" algn="l"/>
                <a:tab pos="725488" algn="l"/>
                <a:tab pos="1174750" algn="l"/>
                <a:tab pos="1624013" algn="l"/>
                <a:tab pos="2073275" algn="l"/>
                <a:tab pos="2522538" algn="l"/>
                <a:tab pos="2971800" algn="l"/>
                <a:tab pos="3421063" algn="l"/>
                <a:tab pos="3870325" algn="l"/>
                <a:tab pos="4319588" algn="l"/>
                <a:tab pos="4768850" algn="l"/>
                <a:tab pos="5218113" algn="l"/>
                <a:tab pos="5667375" algn="l"/>
                <a:tab pos="6116638" algn="l"/>
                <a:tab pos="6565900" algn="l"/>
                <a:tab pos="7015163" algn="l"/>
                <a:tab pos="7464425" algn="l"/>
                <a:tab pos="7913688" algn="l"/>
                <a:tab pos="8362950" algn="l"/>
                <a:tab pos="8812213" algn="l"/>
                <a:tab pos="9261475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ts val="450"/>
              </a:spcBef>
              <a:buClr>
                <a:srgbClr val="DE9700"/>
              </a:buClr>
              <a:buSzPct val="110000"/>
              <a:buFont typeface="Times New Roman" panose="02020603050405020304" pitchFamily="18" charset="0"/>
              <a:buChar char="•"/>
            </a:pPr>
            <a:r>
              <a:rPr lang="nl-BE" altLang="nl-BE" sz="1800"/>
              <a:t>Iteratiestructuur (do while)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6C457-BEDF-4DE7-90CA-497C9092EDD0}" type="slidenum">
              <a:rPr lang="nl-BE" altLang="nl-BE" smtClean="0"/>
              <a:pPr>
                <a:defRPr/>
              </a:pPr>
              <a:t>9</a:t>
            </a:fld>
            <a:endParaRPr lang="nl-BE" altLang="nl-BE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13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382</Words>
  <Application>Microsoft Macintosh PowerPoint</Application>
  <PresentationFormat>Widescreen</PresentationFormat>
  <Paragraphs>99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13</vt:i4>
      </vt:variant>
    </vt:vector>
  </HeadingPairs>
  <TitlesOfParts>
    <vt:vector size="31" baseType="lpstr">
      <vt:lpstr>Algerian</vt:lpstr>
      <vt:lpstr>Arial</vt:lpstr>
      <vt:lpstr>Calibri</vt:lpstr>
      <vt:lpstr>Calibri Light</vt:lpstr>
      <vt:lpstr>Century Gothic</vt:lpstr>
      <vt:lpstr>Times New Roman</vt:lpstr>
      <vt:lpstr>Kantoorthema</vt:lpstr>
      <vt:lpstr>Kantoorthema</vt:lpstr>
      <vt:lpstr>Kantoorthema</vt:lpstr>
      <vt:lpstr>1_Aangepast ontwerp</vt:lpstr>
      <vt:lpstr>Aangepast ontwerp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System and 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De Pesseroey Wouter</dc:creator>
  <cp:lastModifiedBy>Van Eyken Koen</cp:lastModifiedBy>
  <cp:revision>40</cp:revision>
  <cp:lastPrinted>1601-01-01T00:00:00Z</cp:lastPrinted>
  <dcterms:created xsi:type="dcterms:W3CDTF">2013-03-08T10:37:44Z</dcterms:created>
  <dcterms:modified xsi:type="dcterms:W3CDTF">2020-09-29T13:05:27Z</dcterms:modified>
</cp:coreProperties>
</file>